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828368-E216-47CA-9264-36C845F4EE2C}">
  <a:tblStyle styleId="{1D828368-E216-47CA-9264-36C845F4EE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01363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3b0bf12f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3b0bf12f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630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58100" y="2932150"/>
            <a:ext cx="4381800" cy="13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5158100" y="4943500"/>
            <a:ext cx="4381800" cy="13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2451000" y="2649525"/>
          <a:ext cx="2278325" cy="4345800"/>
        </p:xfrm>
        <a:graphic>
          <a:graphicData uri="http://schemas.openxmlformats.org/drawingml/2006/table">
            <a:tbl>
              <a:tblPr>
                <a:noFill/>
                <a:tableStyleId>{1D828368-E216-47CA-9264-36C845F4EE2C}</a:tableStyleId>
              </a:tblPr>
              <a:tblGrid>
                <a:gridCol w="2278325"/>
              </a:tblGrid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3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819350" y="6000475"/>
            <a:ext cx="1522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here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819350" y="6510825"/>
            <a:ext cx="1522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2020-05-18T19:43:42Z</dcterms:modified>
</cp:coreProperties>
</file>