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0584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D828368-E216-47CA-9264-36C845F4EE2C}">
  <a:tblStyle styleId="{1D828368-E216-47CA-9264-36C845F4EE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728" y="96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8013638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73b0bf12fa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73b0bf12fa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6308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158100" y="2932150"/>
            <a:ext cx="4381800" cy="13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Type answer here</a:t>
            </a:r>
            <a:endParaRPr sz="1200"/>
          </a:p>
        </p:txBody>
      </p:sp>
      <p:sp>
        <p:nvSpPr>
          <p:cNvPr id="55" name="Google Shape;55;p13"/>
          <p:cNvSpPr txBox="1"/>
          <p:nvPr/>
        </p:nvSpPr>
        <p:spPr>
          <a:xfrm>
            <a:off x="5158100" y="4943500"/>
            <a:ext cx="4381800" cy="13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Type answer here</a:t>
            </a:r>
            <a:endParaRPr sz="1200"/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2451000" y="2649525"/>
          <a:ext cx="2278325" cy="4345800"/>
        </p:xfrm>
        <a:graphic>
          <a:graphicData uri="http://schemas.openxmlformats.org/drawingml/2006/table">
            <a:tbl>
              <a:tblPr>
                <a:noFill/>
                <a:tableStyleId>{1D828368-E216-47CA-9264-36C845F4EE2C}</a:tableStyleId>
              </a:tblPr>
              <a:tblGrid>
                <a:gridCol w="2278325"/>
              </a:tblGrid>
              <a:tr h="543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Type here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43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Type here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43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Type here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43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Type here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43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Type here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43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Type here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43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Type here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432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Type here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57" name="Google Shape;57;p13"/>
          <p:cNvSpPr txBox="1"/>
          <p:nvPr/>
        </p:nvSpPr>
        <p:spPr>
          <a:xfrm>
            <a:off x="819350" y="6000475"/>
            <a:ext cx="1522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Type here</a:t>
            </a:r>
            <a:endParaRPr sz="1200"/>
          </a:p>
        </p:txBody>
      </p:sp>
      <p:sp>
        <p:nvSpPr>
          <p:cNvPr id="58" name="Google Shape;58;p13"/>
          <p:cNvSpPr txBox="1"/>
          <p:nvPr/>
        </p:nvSpPr>
        <p:spPr>
          <a:xfrm>
            <a:off x="819350" y="6510825"/>
            <a:ext cx="1522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Type here</a:t>
            </a:r>
            <a:endParaRPr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Starks</dc:creator>
  <cp:lastModifiedBy>Hilary Starks</cp:lastModifiedBy>
  <cp:revision>1</cp:revision>
  <dcterms:modified xsi:type="dcterms:W3CDTF">2020-05-18T19:43:42Z</dcterms:modified>
</cp:coreProperties>
</file>