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28" y="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6064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b0bf12f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b0bf12f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these materials take different times to break down.  Drag the items into the circles to match them with the time it takes to break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items are:  Apple Core, Styrofoam Cup, Fishing Line, Tin Can, Plastic Bottle, Plastic Beverage Rings, Disposable Diaper, Glass Bottle, Plastic Grocery Bag, Cigarette Butt, Aluminum Can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21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16548" t="36319" r="74375" b="49813"/>
          <a:stretch/>
        </p:blipFill>
        <p:spPr>
          <a:xfrm>
            <a:off x="9016323" y="1317822"/>
            <a:ext cx="663500" cy="77548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48064" t="70196" r="39510" b="16636"/>
          <a:stretch/>
        </p:blipFill>
        <p:spPr>
          <a:xfrm>
            <a:off x="3939898" y="6815756"/>
            <a:ext cx="836000" cy="67782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34619" t="30420" r="56985" b="56023"/>
          <a:stretch/>
        </p:blipFill>
        <p:spPr>
          <a:xfrm>
            <a:off x="2732959" y="6744847"/>
            <a:ext cx="663500" cy="8196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0410" t="57029" r="67373" b="24864"/>
          <a:stretch/>
        </p:blipFill>
        <p:spPr>
          <a:xfrm>
            <a:off x="8970812" y="2553321"/>
            <a:ext cx="754525" cy="85565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7007" t="36442" r="88758" b="55397"/>
          <a:stretch/>
        </p:blipFill>
        <p:spPr>
          <a:xfrm>
            <a:off x="1699098" y="6876229"/>
            <a:ext cx="490433" cy="723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l="6354" t="69770" r="84673" b="17447"/>
          <a:stretch/>
        </p:blipFill>
        <p:spPr>
          <a:xfrm>
            <a:off x="443060" y="6862263"/>
            <a:ext cx="663490" cy="723125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l="61804" t="33740" r="27303" b="50332"/>
          <a:stretch/>
        </p:blipFill>
        <p:spPr>
          <a:xfrm>
            <a:off x="5492600" y="6815745"/>
            <a:ext cx="754525" cy="84408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35658" t="75240" r="57519" b="11940"/>
          <a:stretch/>
        </p:blipFill>
        <p:spPr>
          <a:xfrm>
            <a:off x="9016323" y="3726421"/>
            <a:ext cx="663500" cy="9537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l="85399" t="49012" r="5313" b="37763"/>
          <a:stretch/>
        </p:blipFill>
        <p:spPr>
          <a:xfrm>
            <a:off x="6708148" y="6826791"/>
            <a:ext cx="754525" cy="82199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l="69164" t="56264" r="21035" b="19081"/>
          <a:stretch/>
        </p:blipFill>
        <p:spPr>
          <a:xfrm>
            <a:off x="9155423" y="6375719"/>
            <a:ext cx="663500" cy="127698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 l="80221" t="31982" r="10943" b="59051"/>
          <a:stretch/>
        </p:blipFill>
        <p:spPr>
          <a:xfrm>
            <a:off x="7923698" y="6876111"/>
            <a:ext cx="931800" cy="72341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l="39169" t="48260" r="51544" b="34008"/>
          <a:stretch/>
        </p:blipFill>
        <p:spPr>
          <a:xfrm>
            <a:off x="9016323" y="4997646"/>
            <a:ext cx="663500" cy="9692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Starks</dc:creator>
  <cp:lastModifiedBy>Hilary Starks</cp:lastModifiedBy>
  <cp:revision>2</cp:revision>
  <dcterms:modified xsi:type="dcterms:W3CDTF">2020-05-19T13:17:19Z</dcterms:modified>
</cp:coreProperties>
</file>