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512" y="7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8939006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3b0bf12fa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3b0bf12fa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Copy and paste the star to place in any of  the images that contain microplastics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61546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16189" y="5047775"/>
            <a:ext cx="9321000" cy="147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Write answer here</a:t>
            </a:r>
            <a:endParaRPr sz="1200"/>
          </a:p>
        </p:txBody>
      </p:sp>
      <p:sp>
        <p:nvSpPr>
          <p:cNvPr id="55" name="Google Shape;55;p13"/>
          <p:cNvSpPr/>
          <p:nvPr/>
        </p:nvSpPr>
        <p:spPr>
          <a:xfrm>
            <a:off x="316200" y="6749425"/>
            <a:ext cx="1017900" cy="8175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Starks</dc:creator>
  <cp:lastModifiedBy>Hilary Starks</cp:lastModifiedBy>
  <cp:revision>1</cp:revision>
  <dcterms:modified xsi:type="dcterms:W3CDTF">2020-05-19T15:26:50Z</dcterms:modified>
</cp:coreProperties>
</file>