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61575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3b0bf12f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3b0bf12f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270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862075" y="1782825"/>
            <a:ext cx="3764100" cy="1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55" name="Google Shape;55;p13"/>
          <p:cNvSpPr txBox="1"/>
          <p:nvPr/>
        </p:nvSpPr>
        <p:spPr>
          <a:xfrm>
            <a:off x="5862075" y="3736700"/>
            <a:ext cx="3764100" cy="1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56" name="Google Shape;56;p13"/>
          <p:cNvSpPr txBox="1"/>
          <p:nvPr/>
        </p:nvSpPr>
        <p:spPr>
          <a:xfrm>
            <a:off x="5862075" y="5690575"/>
            <a:ext cx="3764100" cy="1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2020-05-19T14:36:52Z</dcterms:modified>
</cp:coreProperties>
</file>