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728" y="9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1615758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73b0bf12fa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73b0bf12fa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4270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862075" y="1782825"/>
            <a:ext cx="3764100" cy="14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Type answer here</a:t>
            </a:r>
            <a:endParaRPr sz="1200"/>
          </a:p>
        </p:txBody>
      </p:sp>
      <p:sp>
        <p:nvSpPr>
          <p:cNvPr id="55" name="Google Shape;55;p13"/>
          <p:cNvSpPr txBox="1"/>
          <p:nvPr/>
        </p:nvSpPr>
        <p:spPr>
          <a:xfrm>
            <a:off x="5862075" y="3736700"/>
            <a:ext cx="3764100" cy="14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Type answer here</a:t>
            </a:r>
            <a:endParaRPr sz="1200"/>
          </a:p>
        </p:txBody>
      </p:sp>
      <p:sp>
        <p:nvSpPr>
          <p:cNvPr id="56" name="Google Shape;56;p13"/>
          <p:cNvSpPr txBox="1"/>
          <p:nvPr/>
        </p:nvSpPr>
        <p:spPr>
          <a:xfrm>
            <a:off x="5862075" y="5690575"/>
            <a:ext cx="3764100" cy="14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Type answer here</a:t>
            </a: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1</cp:revision>
  <dcterms:modified xsi:type="dcterms:W3CDTF">2020-05-19T14:36:52Z</dcterms:modified>
</cp:coreProperties>
</file>