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52553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129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32025" y="2543750"/>
            <a:ext cx="2526000" cy="41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627625" y="2543750"/>
            <a:ext cx="2526000" cy="41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623225" y="2543750"/>
            <a:ext cx="2526000" cy="41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260350" y="7095875"/>
            <a:ext cx="55377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2020-05-12T17:34:16Z</dcterms:modified>
</cp:coreProperties>
</file>