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32025" y="2543750"/>
            <a:ext cx="2526000" cy="41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627625" y="2543750"/>
            <a:ext cx="2526000" cy="41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6623225" y="2543750"/>
            <a:ext cx="2526000" cy="41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154100" y="7153850"/>
            <a:ext cx="55377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