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7785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761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257" y="1058093"/>
            <a:ext cx="9483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here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257" y="5286104"/>
            <a:ext cx="9483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0046" y="6853647"/>
            <a:ext cx="3518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4</cp:revision>
  <dcterms:modified xsi:type="dcterms:W3CDTF">2020-05-12T19:54:34Z</dcterms:modified>
</cp:coreProperties>
</file>