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56790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783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08750" y="1482025"/>
            <a:ext cx="2931000" cy="6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answer here</a:t>
            </a:r>
            <a:endParaRPr sz="1200"/>
          </a:p>
        </p:txBody>
      </p:sp>
      <p:sp>
        <p:nvSpPr>
          <p:cNvPr id="55" name="Google Shape;55;p13"/>
          <p:cNvSpPr txBox="1"/>
          <p:nvPr/>
        </p:nvSpPr>
        <p:spPr>
          <a:xfrm>
            <a:off x="308750" y="2839600"/>
            <a:ext cx="2931000" cy="22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answer here</a:t>
            </a:r>
            <a:endParaRPr sz="1200"/>
          </a:p>
        </p:txBody>
      </p:sp>
      <p:sp>
        <p:nvSpPr>
          <p:cNvPr id="56" name="Google Shape;56;p13"/>
          <p:cNvSpPr txBox="1"/>
          <p:nvPr/>
        </p:nvSpPr>
        <p:spPr>
          <a:xfrm>
            <a:off x="3563700" y="1482025"/>
            <a:ext cx="2931000" cy="6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answer here</a:t>
            </a:r>
            <a:endParaRPr sz="1200"/>
          </a:p>
        </p:txBody>
      </p:sp>
      <p:sp>
        <p:nvSpPr>
          <p:cNvPr id="57" name="Google Shape;57;p13"/>
          <p:cNvSpPr txBox="1"/>
          <p:nvPr/>
        </p:nvSpPr>
        <p:spPr>
          <a:xfrm>
            <a:off x="3563700" y="3068200"/>
            <a:ext cx="2931000" cy="21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answer here</a:t>
            </a:r>
            <a:endParaRPr sz="1200"/>
          </a:p>
        </p:txBody>
      </p:sp>
      <p:sp>
        <p:nvSpPr>
          <p:cNvPr id="58" name="Google Shape;58;p13"/>
          <p:cNvSpPr txBox="1"/>
          <p:nvPr/>
        </p:nvSpPr>
        <p:spPr>
          <a:xfrm>
            <a:off x="6741650" y="1482025"/>
            <a:ext cx="2931000" cy="6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answer here</a:t>
            </a:r>
            <a:endParaRPr sz="1200"/>
          </a:p>
        </p:txBody>
      </p:sp>
      <p:sp>
        <p:nvSpPr>
          <p:cNvPr id="59" name="Google Shape;59;p13"/>
          <p:cNvSpPr txBox="1"/>
          <p:nvPr/>
        </p:nvSpPr>
        <p:spPr>
          <a:xfrm>
            <a:off x="6741650" y="2992000"/>
            <a:ext cx="2931000" cy="21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answer here</a:t>
            </a:r>
            <a:endParaRPr sz="1200"/>
          </a:p>
        </p:txBody>
      </p:sp>
      <p:sp>
        <p:nvSpPr>
          <p:cNvPr id="60" name="Google Shape;60;p13"/>
          <p:cNvSpPr txBox="1"/>
          <p:nvPr/>
        </p:nvSpPr>
        <p:spPr>
          <a:xfrm>
            <a:off x="370450" y="5826475"/>
            <a:ext cx="8916900" cy="8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answer here</a:t>
            </a:r>
            <a:endParaRPr sz="1200"/>
          </a:p>
        </p:txBody>
      </p:sp>
      <p:sp>
        <p:nvSpPr>
          <p:cNvPr id="61" name="Google Shape;61;p13"/>
          <p:cNvSpPr txBox="1"/>
          <p:nvPr/>
        </p:nvSpPr>
        <p:spPr>
          <a:xfrm>
            <a:off x="925825" y="7015175"/>
            <a:ext cx="3661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Type here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2020-05-14T14:57:09Z</dcterms:modified>
</cp:coreProperties>
</file>