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24267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81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21350" y="2213700"/>
            <a:ext cx="4316100" cy="15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5075050" y="2213700"/>
            <a:ext cx="4316100" cy="15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356750" y="4527125"/>
            <a:ext cx="91623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356750" y="5807350"/>
            <a:ext cx="91623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2020-05-12T17:23:25Z</dcterms:modified>
</cp:coreProperties>
</file>