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0058400" cy="7772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461269B-8C85-4EA1-B570-9158469E7CB7}">
  <a:tblStyle styleId="{B461269B-8C85-4EA1-B570-9158469E7CB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1728" y="96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10545" y="685800"/>
            <a:ext cx="4437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0897757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73b0bf12fa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73b0bf12fa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34347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42879" y="1125136"/>
            <a:ext cx="9372600" cy="31017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42870" y="4282678"/>
            <a:ext cx="9372600" cy="1197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42870" y="1671478"/>
            <a:ext cx="9372600" cy="29670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42870" y="4763362"/>
            <a:ext cx="9372600" cy="1965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 algn="ctr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42870" y="3250173"/>
            <a:ext cx="9372600" cy="12720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39275" y="680227"/>
            <a:ext cx="7004700" cy="61818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433450" y="1094158"/>
            <a:ext cx="4220700" cy="55836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1pPr>
            <a:lvl2pPr marL="914400" lvl="1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marL="1371600" lvl="2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marL="1828800" lvl="3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marL="2286000" lvl="4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marL="2743200" lvl="5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marL="3200400" lvl="6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marL="3657600" lvl="7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marL="4114800" lvl="8" indent="-33655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 algn="r">
              <a:buNone/>
              <a:defRPr sz="1200">
                <a:solidFill>
                  <a:schemeClr val="dk2"/>
                </a:solidFill>
              </a:defRPr>
            </a:lvl1pPr>
            <a:lvl2pPr lvl="1" algn="r">
              <a:buNone/>
              <a:defRPr sz="1200">
                <a:solidFill>
                  <a:schemeClr val="dk2"/>
                </a:solidFill>
              </a:defRPr>
            </a:lvl2pPr>
            <a:lvl3pPr lvl="2" algn="r">
              <a:buNone/>
              <a:defRPr sz="1200">
                <a:solidFill>
                  <a:schemeClr val="dk2"/>
                </a:solidFill>
              </a:defRPr>
            </a:lvl3pPr>
            <a:lvl4pPr lvl="3" algn="r">
              <a:buNone/>
              <a:defRPr sz="1200">
                <a:solidFill>
                  <a:schemeClr val="dk2"/>
                </a:solidFill>
              </a:defRPr>
            </a:lvl4pPr>
            <a:lvl5pPr lvl="4" algn="r">
              <a:buNone/>
              <a:defRPr sz="1200">
                <a:solidFill>
                  <a:schemeClr val="dk2"/>
                </a:solidFill>
              </a:defRPr>
            </a:lvl5pPr>
            <a:lvl6pPr lvl="5" algn="r">
              <a:buNone/>
              <a:defRPr sz="1200">
                <a:solidFill>
                  <a:schemeClr val="dk2"/>
                </a:solidFill>
              </a:defRPr>
            </a:lvl6pPr>
            <a:lvl7pPr lvl="6" algn="r">
              <a:buNone/>
              <a:defRPr sz="1200">
                <a:solidFill>
                  <a:schemeClr val="dk2"/>
                </a:solidFill>
              </a:defRPr>
            </a:lvl7pPr>
            <a:lvl8pPr lvl="7" algn="r">
              <a:buNone/>
              <a:defRPr sz="1200">
                <a:solidFill>
                  <a:schemeClr val="dk2"/>
                </a:solidFill>
              </a:defRPr>
            </a:lvl8pPr>
            <a:lvl9pPr lvl="8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" name="Google Shape;54;p13"/>
          <p:cNvGraphicFramePr/>
          <p:nvPr>
            <p:extLst>
              <p:ext uri="{D42A27DB-BD31-4B8C-83A1-F6EECF244321}">
                <p14:modId xmlns:p14="http://schemas.microsoft.com/office/powerpoint/2010/main" val="2516860944"/>
              </p:ext>
            </p:extLst>
          </p:nvPr>
        </p:nvGraphicFramePr>
        <p:xfrm>
          <a:off x="6563725" y="2171700"/>
          <a:ext cx="2121175" cy="3565890"/>
        </p:xfrm>
        <a:graphic>
          <a:graphicData uri="http://schemas.openxmlformats.org/drawingml/2006/table">
            <a:tbl>
              <a:tblPr>
                <a:noFill/>
                <a:tableStyleId>{B461269B-8C85-4EA1-B570-9158469E7CB7}</a:tableStyleId>
              </a:tblPr>
              <a:tblGrid>
                <a:gridCol w="2121175"/>
              </a:tblGrid>
              <a:tr h="3910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Type here</a:t>
                      </a:r>
                      <a:endParaRPr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910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Type here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910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dirty="0">
                          <a:solidFill>
                            <a:schemeClr val="dk1"/>
                          </a:solidFill>
                        </a:rPr>
                        <a:t>Type here</a:t>
                      </a:r>
                      <a:endParaRPr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910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Type here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910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Type here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910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Type here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910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Type here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910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Type here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910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dirty="0">
                          <a:solidFill>
                            <a:schemeClr val="dk1"/>
                          </a:solidFill>
                        </a:rPr>
                        <a:t>Type here</a:t>
                      </a:r>
                      <a:endParaRPr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Office PowerPoint</Application>
  <PresentationFormat>Custom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Hilary Starks</dc:creator>
  <cp:lastModifiedBy>Hilary Starks</cp:lastModifiedBy>
  <cp:revision>1</cp:revision>
  <dcterms:modified xsi:type="dcterms:W3CDTF">2020-05-18T21:42:19Z</dcterms:modified>
</cp:coreProperties>
</file>