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21544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b0bf12f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b0bf12f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 for turning template into worksheet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1251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31450" y="2343125"/>
            <a:ext cx="2729700" cy="42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3606500" y="2343125"/>
            <a:ext cx="2729700" cy="42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6709725" y="2343125"/>
            <a:ext cx="2729700" cy="42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7" name="Google Shape;57;p13"/>
          <p:cNvSpPr txBox="1"/>
          <p:nvPr/>
        </p:nvSpPr>
        <p:spPr>
          <a:xfrm>
            <a:off x="2155450" y="7084150"/>
            <a:ext cx="3361800" cy="3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2020-05-18T18:34:51Z</dcterms:modified>
</cp:coreProperties>
</file>