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958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5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521970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3b0bf12f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3b0bf12f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Document for turning template into worksheet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54138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498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600" cy="66810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600" cy="66810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5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900" cy="80001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5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411139" y="3360201"/>
            <a:ext cx="19728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5" name="Google Shape;55;p13"/>
          <p:cNvSpPr txBox="1"/>
          <p:nvPr/>
        </p:nvSpPr>
        <p:spPr>
          <a:xfrm>
            <a:off x="3753770" y="3360200"/>
            <a:ext cx="10992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6" name="Google Shape;56;p13"/>
          <p:cNvSpPr txBox="1"/>
          <p:nvPr/>
        </p:nvSpPr>
        <p:spPr>
          <a:xfrm>
            <a:off x="5371300" y="3360200"/>
            <a:ext cx="12105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7" name="Google Shape;57;p13"/>
          <p:cNvSpPr txBox="1"/>
          <p:nvPr/>
        </p:nvSpPr>
        <p:spPr>
          <a:xfrm>
            <a:off x="1411152" y="4326975"/>
            <a:ext cx="23427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8" name="Google Shape;58;p13"/>
          <p:cNvSpPr txBox="1"/>
          <p:nvPr/>
        </p:nvSpPr>
        <p:spPr>
          <a:xfrm>
            <a:off x="3982451" y="4250775"/>
            <a:ext cx="13965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9" name="Google Shape;59;p13"/>
          <p:cNvSpPr txBox="1"/>
          <p:nvPr/>
        </p:nvSpPr>
        <p:spPr>
          <a:xfrm>
            <a:off x="5278301" y="4250775"/>
            <a:ext cx="13965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60" name="Google Shape;60;p13"/>
          <p:cNvSpPr txBox="1"/>
          <p:nvPr/>
        </p:nvSpPr>
        <p:spPr>
          <a:xfrm>
            <a:off x="520874" y="5200800"/>
            <a:ext cx="32331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61" name="Google Shape;61;p13"/>
          <p:cNvSpPr txBox="1"/>
          <p:nvPr/>
        </p:nvSpPr>
        <p:spPr>
          <a:xfrm>
            <a:off x="3982449" y="5200800"/>
            <a:ext cx="32331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62" name="Google Shape;62;p13"/>
          <p:cNvSpPr txBox="1"/>
          <p:nvPr/>
        </p:nvSpPr>
        <p:spPr>
          <a:xfrm>
            <a:off x="1732799" y="6874100"/>
            <a:ext cx="32331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63" name="Google Shape;63;p13"/>
          <p:cNvSpPr txBox="1"/>
          <p:nvPr/>
        </p:nvSpPr>
        <p:spPr>
          <a:xfrm>
            <a:off x="1732800" y="5999100"/>
            <a:ext cx="16512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64" name="Google Shape;64;p13"/>
          <p:cNvSpPr txBox="1"/>
          <p:nvPr/>
        </p:nvSpPr>
        <p:spPr>
          <a:xfrm>
            <a:off x="3627100" y="5999100"/>
            <a:ext cx="16512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2020-05-18T19:46:37Z</dcterms:modified>
</cp:coreProperties>
</file>