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512" y="7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23120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 have attached 2 red arrows that you can copy and paste to create your food web.  There are MANY arrows in this food web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35330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70450" y="1996275"/>
            <a:ext cx="2200800" cy="350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82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/>
              <a:t>Write answer here</a:t>
            </a:r>
            <a:endParaRPr sz="1200" dirty="0"/>
          </a:p>
        </p:txBody>
      </p:sp>
      <p:sp>
        <p:nvSpPr>
          <p:cNvPr id="55" name="Google Shape;55;p13"/>
          <p:cNvSpPr txBox="1"/>
          <p:nvPr/>
        </p:nvSpPr>
        <p:spPr>
          <a:xfrm>
            <a:off x="226475" y="6857100"/>
            <a:ext cx="14397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82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6" name="Google Shape;56;p13"/>
          <p:cNvSpPr txBox="1"/>
          <p:nvPr/>
        </p:nvSpPr>
        <p:spPr>
          <a:xfrm>
            <a:off x="1771525" y="6857100"/>
            <a:ext cx="14397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82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7" name="Google Shape;57;p13"/>
          <p:cNvSpPr txBox="1"/>
          <p:nvPr/>
        </p:nvSpPr>
        <p:spPr>
          <a:xfrm>
            <a:off x="3281050" y="6857100"/>
            <a:ext cx="14397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82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8" name="Google Shape;58;p13"/>
          <p:cNvSpPr txBox="1"/>
          <p:nvPr/>
        </p:nvSpPr>
        <p:spPr>
          <a:xfrm>
            <a:off x="4864900" y="6857100"/>
            <a:ext cx="14397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82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9" name="Google Shape;59;p13"/>
          <p:cNvSpPr txBox="1"/>
          <p:nvPr/>
        </p:nvSpPr>
        <p:spPr>
          <a:xfrm>
            <a:off x="6407600" y="6857100"/>
            <a:ext cx="14397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82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60" name="Google Shape;60;p13"/>
          <p:cNvSpPr txBox="1"/>
          <p:nvPr/>
        </p:nvSpPr>
        <p:spPr>
          <a:xfrm>
            <a:off x="7950300" y="6857100"/>
            <a:ext cx="14397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1082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cxnSp>
        <p:nvCxnSpPr>
          <p:cNvPr id="61" name="Google Shape;61;p13"/>
          <p:cNvCxnSpPr/>
          <p:nvPr/>
        </p:nvCxnSpPr>
        <p:spPr>
          <a:xfrm flipH="1">
            <a:off x="5924075" y="371300"/>
            <a:ext cx="1265100" cy="20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2" name="Google Shape;62;p13"/>
          <p:cNvCxnSpPr/>
          <p:nvPr/>
        </p:nvCxnSpPr>
        <p:spPr>
          <a:xfrm flipH="1">
            <a:off x="7672475" y="371300"/>
            <a:ext cx="1265100" cy="20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47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2</cp:revision>
  <dcterms:modified xsi:type="dcterms:W3CDTF">2020-05-12T19:45:39Z</dcterms:modified>
</cp:coreProperties>
</file>