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512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90569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014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79450" y="2910800"/>
            <a:ext cx="20019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1253900" y="4431725"/>
            <a:ext cx="3561600" cy="10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648625" y="5791575"/>
            <a:ext cx="47100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 here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6140400" y="3457275"/>
            <a:ext cx="3561600" cy="25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 here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987675" y="6931825"/>
            <a:ext cx="3346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2020-05-15T17:48:55Z</dcterms:modified>
</cp:coreProperties>
</file>