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512" y="7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90569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014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979450" y="2910800"/>
            <a:ext cx="2001900" cy="8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your answer here</a:t>
            </a:r>
            <a:endParaRPr sz="1200"/>
          </a:p>
        </p:txBody>
      </p:sp>
      <p:sp>
        <p:nvSpPr>
          <p:cNvPr id="55" name="Google Shape;55;p13"/>
          <p:cNvSpPr txBox="1"/>
          <p:nvPr/>
        </p:nvSpPr>
        <p:spPr>
          <a:xfrm>
            <a:off x="1253900" y="4431725"/>
            <a:ext cx="3561600" cy="10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your answer here</a:t>
            </a:r>
            <a:endParaRPr sz="1200"/>
          </a:p>
        </p:txBody>
      </p:sp>
      <p:sp>
        <p:nvSpPr>
          <p:cNvPr id="56" name="Google Shape;56;p13"/>
          <p:cNvSpPr txBox="1"/>
          <p:nvPr/>
        </p:nvSpPr>
        <p:spPr>
          <a:xfrm>
            <a:off x="648625" y="5791575"/>
            <a:ext cx="4710000" cy="8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your answer here</a:t>
            </a:r>
            <a:endParaRPr sz="1200"/>
          </a:p>
        </p:txBody>
      </p:sp>
      <p:sp>
        <p:nvSpPr>
          <p:cNvPr id="57" name="Google Shape;57;p13"/>
          <p:cNvSpPr txBox="1"/>
          <p:nvPr/>
        </p:nvSpPr>
        <p:spPr>
          <a:xfrm>
            <a:off x="6140400" y="3457275"/>
            <a:ext cx="3561600" cy="25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your answer here</a:t>
            </a:r>
            <a:endParaRPr sz="1200"/>
          </a:p>
        </p:txBody>
      </p:sp>
      <p:sp>
        <p:nvSpPr>
          <p:cNvPr id="58" name="Google Shape;58;p13"/>
          <p:cNvSpPr txBox="1"/>
          <p:nvPr/>
        </p:nvSpPr>
        <p:spPr>
          <a:xfrm>
            <a:off x="987675" y="6931825"/>
            <a:ext cx="3346800" cy="3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here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2020-05-15T17:48:55Z</dcterms:modified>
</cp:coreProperties>
</file>