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18422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80c1b6f1c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80c1b6f1c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Worksheet template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0543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8050" y="5234925"/>
            <a:ext cx="3753600" cy="21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55" name="Google Shape;55;p13"/>
          <p:cNvSpPr txBox="1"/>
          <p:nvPr/>
        </p:nvSpPr>
        <p:spPr>
          <a:xfrm>
            <a:off x="5181750" y="5234925"/>
            <a:ext cx="3753600" cy="218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2020-06-03T14:11:07Z</dcterms:modified>
</cp:coreProperties>
</file>