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61cec53ac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61cec53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Worksheet template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2275" y="5143375"/>
            <a:ext cx="3872400" cy="22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  <p:sp>
        <p:nvSpPr>
          <p:cNvPr id="55" name="Google Shape;55;p13"/>
          <p:cNvSpPr txBox="1"/>
          <p:nvPr/>
        </p:nvSpPr>
        <p:spPr>
          <a:xfrm>
            <a:off x="5154300" y="5341675"/>
            <a:ext cx="3872400" cy="20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Type here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