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7772400" cx="100584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48" orient="horz"/>
        <p:guide pos="31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10545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861cec53ac_0_0:notes"/>
          <p:cNvSpPr/>
          <p:nvPr>
            <p:ph idx="2" type="sldImg"/>
          </p:nvPr>
        </p:nvSpPr>
        <p:spPr>
          <a:xfrm>
            <a:off x="1210545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861cec53ac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Worksheet template</a:t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42879" y="1125136"/>
            <a:ext cx="9372600" cy="31017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1pPr>
            <a:lvl2pPr lvl="1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2pPr>
            <a:lvl3pPr lvl="2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3pPr>
            <a:lvl4pPr lvl="3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4pPr>
            <a:lvl5pPr lvl="4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5pPr>
            <a:lvl6pPr lvl="5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6pPr>
            <a:lvl7pPr lvl="6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7pPr>
            <a:lvl8pPr lvl="7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8pPr>
            <a:lvl9pPr lvl="8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42870" y="4282678"/>
            <a:ext cx="9372600" cy="11976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42870" y="1671478"/>
            <a:ext cx="9372600" cy="29670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42870" y="4763362"/>
            <a:ext cx="9372600" cy="19656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ctr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algn="ctr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algn="ctr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algn="ctr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algn="ctr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algn="ctr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algn="ctr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42870" y="3250173"/>
            <a:ext cx="9372600" cy="12720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1pPr>
            <a:lvl2pPr lvl="1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2pPr>
            <a:lvl3pPr lvl="2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3pPr>
            <a:lvl4pPr lvl="3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4pPr>
            <a:lvl5pPr lvl="4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5pPr>
            <a:lvl6pPr lvl="5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6pPr>
            <a:lvl7pPr lvl="6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7pPr>
            <a:lvl8pPr lvl="7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8pPr>
            <a:lvl9pPr lvl="8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42870" y="1741518"/>
            <a:ext cx="4399800" cy="51627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315640" y="1741518"/>
            <a:ext cx="4399800" cy="51627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42870" y="2099840"/>
            <a:ext cx="3088800" cy="4804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39275" y="680227"/>
            <a:ext cx="7004700" cy="61818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1pPr>
            <a:lvl2pPr lvl="1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2pPr>
            <a:lvl3pPr lvl="2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3pPr>
            <a:lvl4pPr lvl="3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4pPr>
            <a:lvl5pPr lvl="4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5pPr>
            <a:lvl6pPr lvl="5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6pPr>
            <a:lvl7pPr lvl="6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7pPr>
            <a:lvl8pPr lvl="7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8pPr>
            <a:lvl9pPr lvl="8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029200" y="-189"/>
            <a:ext cx="5029200" cy="7772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92050" y="1863464"/>
            <a:ext cx="4449600" cy="22398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92050" y="4235758"/>
            <a:ext cx="4449600" cy="18663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433450" y="1094158"/>
            <a:ext cx="4220700" cy="55836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368300" lvl="0" marL="4572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42870" y="6392869"/>
            <a:ext cx="6598800" cy="9144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  <a:defRPr sz="2200">
                <a:solidFill>
                  <a:schemeClr val="dk2"/>
                </a:solidFill>
              </a:defRPr>
            </a:lvl1pPr>
            <a:lvl2pPr indent="-336550" lvl="1" marL="9144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2pPr>
            <a:lvl3pPr indent="-336550" lvl="2" marL="13716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3pPr>
            <a:lvl4pPr indent="-336550" lvl="3" marL="18288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4pPr>
            <a:lvl5pPr indent="-336550" lvl="4" marL="22860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5pPr>
            <a:lvl6pPr indent="-336550" lvl="5" marL="27432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6pPr>
            <a:lvl7pPr indent="-336550" lvl="6" marL="32004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7pPr>
            <a:lvl8pPr indent="-336550" lvl="7" marL="3657600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8pPr>
            <a:lvl9pPr indent="-336550" lvl="8" marL="4114800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r">
              <a:buNone/>
              <a:defRPr sz="1200">
                <a:solidFill>
                  <a:schemeClr val="dk2"/>
                </a:solidFill>
              </a:defRPr>
            </a:lvl1pPr>
            <a:lvl2pPr lvl="1" algn="r">
              <a:buNone/>
              <a:defRPr sz="1200">
                <a:solidFill>
                  <a:schemeClr val="dk2"/>
                </a:solidFill>
              </a:defRPr>
            </a:lvl2pPr>
            <a:lvl3pPr lvl="2" algn="r">
              <a:buNone/>
              <a:defRPr sz="1200">
                <a:solidFill>
                  <a:schemeClr val="dk2"/>
                </a:solidFill>
              </a:defRPr>
            </a:lvl3pPr>
            <a:lvl4pPr lvl="3" algn="r">
              <a:buNone/>
              <a:defRPr sz="1200">
                <a:solidFill>
                  <a:schemeClr val="dk2"/>
                </a:solidFill>
              </a:defRPr>
            </a:lvl4pPr>
            <a:lvl5pPr lvl="4" algn="r">
              <a:buNone/>
              <a:defRPr sz="1200">
                <a:solidFill>
                  <a:schemeClr val="dk2"/>
                </a:solidFill>
              </a:defRPr>
            </a:lvl5pPr>
            <a:lvl6pPr lvl="5" algn="r">
              <a:buNone/>
              <a:defRPr sz="1200">
                <a:solidFill>
                  <a:schemeClr val="dk2"/>
                </a:solidFill>
              </a:defRPr>
            </a:lvl6pPr>
            <a:lvl7pPr lvl="6" algn="r">
              <a:buNone/>
              <a:defRPr sz="1200">
                <a:solidFill>
                  <a:schemeClr val="dk2"/>
                </a:solidFill>
              </a:defRPr>
            </a:lvl7pPr>
            <a:lvl8pPr lvl="7" algn="r">
              <a:buNone/>
              <a:defRPr sz="1200">
                <a:solidFill>
                  <a:schemeClr val="dk2"/>
                </a:solidFill>
              </a:defRPr>
            </a:lvl8pPr>
            <a:lvl9pPr lvl="8" algn="r">
              <a:buNone/>
              <a:defRPr sz="12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blipFill>
          <a:blip r:embed="rId3">
            <a:alphaModFix/>
          </a:blip>
          <a:stretch>
            <a:fillRect/>
          </a:stretch>
        </a:blip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302275" y="5143375"/>
            <a:ext cx="3872400" cy="220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/>
              <a:t>Type here</a:t>
            </a:r>
            <a:endParaRPr sz="1300"/>
          </a:p>
        </p:txBody>
      </p:sp>
      <p:sp>
        <p:nvSpPr>
          <p:cNvPr id="55" name="Google Shape;55;p13"/>
          <p:cNvSpPr txBox="1"/>
          <p:nvPr/>
        </p:nvSpPr>
        <p:spPr>
          <a:xfrm>
            <a:off x="5154300" y="5341675"/>
            <a:ext cx="3872400" cy="2007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/>
              <a:t>Type here</a:t>
            </a:r>
            <a:endParaRPr sz="13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