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728" y="9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759662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61cec53ac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61cec53ac_0_1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2867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460675" y="2058225"/>
            <a:ext cx="3268200" cy="6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Type here</a:t>
            </a:r>
            <a:endParaRPr sz="1300"/>
          </a:p>
        </p:txBody>
      </p:sp>
      <p:sp>
        <p:nvSpPr>
          <p:cNvPr id="55" name="Google Shape;55;p13"/>
          <p:cNvSpPr txBox="1"/>
          <p:nvPr/>
        </p:nvSpPr>
        <p:spPr>
          <a:xfrm>
            <a:off x="6728875" y="2058225"/>
            <a:ext cx="3268200" cy="6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Type here</a:t>
            </a:r>
            <a:endParaRPr sz="1300"/>
          </a:p>
        </p:txBody>
      </p:sp>
      <p:sp>
        <p:nvSpPr>
          <p:cNvPr id="56" name="Google Shape;56;p13"/>
          <p:cNvSpPr txBox="1"/>
          <p:nvPr/>
        </p:nvSpPr>
        <p:spPr>
          <a:xfrm>
            <a:off x="3460675" y="2744925"/>
            <a:ext cx="3268200" cy="8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Type here</a:t>
            </a:r>
            <a:endParaRPr sz="1300"/>
          </a:p>
        </p:txBody>
      </p:sp>
      <p:sp>
        <p:nvSpPr>
          <p:cNvPr id="57" name="Google Shape;57;p13"/>
          <p:cNvSpPr txBox="1"/>
          <p:nvPr/>
        </p:nvSpPr>
        <p:spPr>
          <a:xfrm>
            <a:off x="6728875" y="2744925"/>
            <a:ext cx="3268200" cy="8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Type here</a:t>
            </a:r>
            <a:endParaRPr sz="1300"/>
          </a:p>
        </p:txBody>
      </p:sp>
      <p:sp>
        <p:nvSpPr>
          <p:cNvPr id="58" name="Google Shape;58;p13"/>
          <p:cNvSpPr txBox="1"/>
          <p:nvPr/>
        </p:nvSpPr>
        <p:spPr>
          <a:xfrm>
            <a:off x="3460675" y="3669550"/>
            <a:ext cx="3268200" cy="10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Type here</a:t>
            </a:r>
            <a:endParaRPr sz="1300"/>
          </a:p>
        </p:txBody>
      </p:sp>
      <p:sp>
        <p:nvSpPr>
          <p:cNvPr id="59" name="Google Shape;59;p13"/>
          <p:cNvSpPr txBox="1"/>
          <p:nvPr/>
        </p:nvSpPr>
        <p:spPr>
          <a:xfrm>
            <a:off x="6728875" y="3669550"/>
            <a:ext cx="3268200" cy="10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Type here</a:t>
            </a:r>
            <a:endParaRPr sz="1300"/>
          </a:p>
        </p:txBody>
      </p:sp>
      <p:sp>
        <p:nvSpPr>
          <p:cNvPr id="60" name="Google Shape;60;p13"/>
          <p:cNvSpPr txBox="1"/>
          <p:nvPr/>
        </p:nvSpPr>
        <p:spPr>
          <a:xfrm>
            <a:off x="3460675" y="4749800"/>
            <a:ext cx="3268200" cy="8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Type here</a:t>
            </a:r>
            <a:endParaRPr sz="1300"/>
          </a:p>
        </p:txBody>
      </p:sp>
      <p:sp>
        <p:nvSpPr>
          <p:cNvPr id="61" name="Google Shape;61;p13"/>
          <p:cNvSpPr txBox="1"/>
          <p:nvPr/>
        </p:nvSpPr>
        <p:spPr>
          <a:xfrm>
            <a:off x="6728875" y="4749800"/>
            <a:ext cx="3268200" cy="8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Type here</a:t>
            </a:r>
            <a:endParaRPr sz="1300"/>
          </a:p>
        </p:txBody>
      </p:sp>
      <p:sp>
        <p:nvSpPr>
          <p:cNvPr id="62" name="Google Shape;62;p13"/>
          <p:cNvSpPr txBox="1"/>
          <p:nvPr/>
        </p:nvSpPr>
        <p:spPr>
          <a:xfrm>
            <a:off x="3460675" y="5610350"/>
            <a:ext cx="3268200" cy="17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Type here</a:t>
            </a:r>
            <a:endParaRPr sz="1300"/>
          </a:p>
        </p:txBody>
      </p:sp>
      <p:sp>
        <p:nvSpPr>
          <p:cNvPr id="63" name="Google Shape;63;p13"/>
          <p:cNvSpPr txBox="1"/>
          <p:nvPr/>
        </p:nvSpPr>
        <p:spPr>
          <a:xfrm>
            <a:off x="6728875" y="5610350"/>
            <a:ext cx="3268200" cy="17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Type here</a:t>
            </a:r>
            <a:endParaRPr sz="13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2020-06-03T14:28:19Z</dcterms:modified>
</cp:coreProperties>
</file>