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058400" cy="7772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390" y="78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3951635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61cec53ac_0_1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61cec53ac_0_1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Drag the colored phrase boxes into the category they match best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25212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78875" y="6826725"/>
            <a:ext cx="9660600" cy="83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Type here</a:t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232025" y="4734850"/>
            <a:ext cx="3094200" cy="466800"/>
          </a:xfrm>
          <a:prstGeom prst="rect">
            <a:avLst/>
          </a:prstGeom>
          <a:solidFill>
            <a:srgbClr val="6D9EEB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Oxygen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232025" y="4195225"/>
            <a:ext cx="3094200" cy="466800"/>
          </a:xfrm>
          <a:prstGeom prst="rect">
            <a:avLst/>
          </a:prstGeom>
          <a:solidFill>
            <a:srgbClr val="6D9EEB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Closed circulatory system</a:t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3530838" y="4759813"/>
            <a:ext cx="3094200" cy="466800"/>
          </a:xfrm>
          <a:prstGeom prst="rect">
            <a:avLst/>
          </a:prstGeom>
          <a:solidFill>
            <a:srgbClr val="6D9EEB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Arteries and Veins</a:t>
            </a: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6793025" y="4734850"/>
            <a:ext cx="3094200" cy="466800"/>
          </a:xfrm>
          <a:prstGeom prst="rect">
            <a:avLst/>
          </a:prstGeom>
          <a:solidFill>
            <a:srgbClr val="6D9EEB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Red blood</a:t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3530838" y="5314000"/>
            <a:ext cx="3094200" cy="466800"/>
          </a:xfrm>
          <a:prstGeom prst="rect">
            <a:avLst/>
          </a:prstGeom>
          <a:solidFill>
            <a:srgbClr val="6D9EEB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Iron based blood</a:t>
            </a:r>
            <a:endParaRPr/>
          </a:p>
        </p:txBody>
      </p:sp>
      <p:sp>
        <p:nvSpPr>
          <p:cNvPr id="60" name="Google Shape;60;p13"/>
          <p:cNvSpPr txBox="1"/>
          <p:nvPr/>
        </p:nvSpPr>
        <p:spPr>
          <a:xfrm>
            <a:off x="308225" y="5893150"/>
            <a:ext cx="3094200" cy="466800"/>
          </a:xfrm>
          <a:prstGeom prst="rect">
            <a:avLst/>
          </a:prstGeom>
          <a:solidFill>
            <a:srgbClr val="6D9EEB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Heart</a:t>
            </a:r>
            <a:endParaRPr/>
          </a:p>
        </p:txBody>
      </p:sp>
      <p:sp>
        <p:nvSpPr>
          <p:cNvPr id="61" name="Google Shape;61;p13"/>
          <p:cNvSpPr txBox="1"/>
          <p:nvPr/>
        </p:nvSpPr>
        <p:spPr>
          <a:xfrm>
            <a:off x="6793025" y="4231900"/>
            <a:ext cx="3094200" cy="466800"/>
          </a:xfrm>
          <a:prstGeom prst="rect">
            <a:avLst/>
          </a:prstGeom>
          <a:solidFill>
            <a:srgbClr val="6D9EEB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Blood that clots</a:t>
            </a:r>
            <a:endParaRPr/>
          </a:p>
        </p:txBody>
      </p:sp>
      <p:sp>
        <p:nvSpPr>
          <p:cNvPr id="62" name="Google Shape;62;p13"/>
          <p:cNvSpPr txBox="1"/>
          <p:nvPr/>
        </p:nvSpPr>
        <p:spPr>
          <a:xfrm>
            <a:off x="3530838" y="4231900"/>
            <a:ext cx="3094200" cy="466800"/>
          </a:xfrm>
          <a:prstGeom prst="rect">
            <a:avLst/>
          </a:prstGeom>
          <a:solidFill>
            <a:srgbClr val="6D9EEB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Open circulatory system</a:t>
            </a:r>
            <a:endParaRPr/>
          </a:p>
        </p:txBody>
      </p:sp>
      <p:sp>
        <p:nvSpPr>
          <p:cNvPr id="63" name="Google Shape;63;p13"/>
          <p:cNvSpPr txBox="1"/>
          <p:nvPr/>
        </p:nvSpPr>
        <p:spPr>
          <a:xfrm>
            <a:off x="232025" y="5314000"/>
            <a:ext cx="3094200" cy="466800"/>
          </a:xfrm>
          <a:prstGeom prst="rect">
            <a:avLst/>
          </a:prstGeom>
          <a:solidFill>
            <a:srgbClr val="6D9EEB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Amoebocyte</a:t>
            </a:r>
            <a:endParaRPr/>
          </a:p>
        </p:txBody>
      </p:sp>
      <p:sp>
        <p:nvSpPr>
          <p:cNvPr id="64" name="Google Shape;64;p13"/>
          <p:cNvSpPr txBox="1"/>
          <p:nvPr/>
        </p:nvSpPr>
        <p:spPr>
          <a:xfrm>
            <a:off x="3544400" y="5893150"/>
            <a:ext cx="3094200" cy="466800"/>
          </a:xfrm>
          <a:prstGeom prst="rect">
            <a:avLst/>
          </a:prstGeom>
          <a:solidFill>
            <a:srgbClr val="6D9EEB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Blue blood</a:t>
            </a:r>
            <a:endParaRPr/>
          </a:p>
        </p:txBody>
      </p:sp>
      <p:sp>
        <p:nvSpPr>
          <p:cNvPr id="65" name="Google Shape;65;p13"/>
          <p:cNvSpPr txBox="1"/>
          <p:nvPr/>
        </p:nvSpPr>
        <p:spPr>
          <a:xfrm>
            <a:off x="6793025" y="5314000"/>
            <a:ext cx="3094200" cy="466800"/>
          </a:xfrm>
          <a:prstGeom prst="rect">
            <a:avLst/>
          </a:prstGeom>
          <a:solidFill>
            <a:srgbClr val="6D9EEB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Copper based blood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Custom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Starks</dc:creator>
  <cp:lastModifiedBy>Hilary Starks</cp:lastModifiedBy>
  <cp:revision>1</cp:revision>
  <dcterms:modified xsi:type="dcterms:W3CDTF">2020-06-03T13:26:48Z</dcterms:modified>
</cp:coreProperties>
</file>