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9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95163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1cec53ac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61cec53ac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Drag the colored phrase boxes into the category they match best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252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78875" y="6826725"/>
            <a:ext cx="9660600" cy="8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32025" y="473485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Oxygen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32025" y="4195225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Closed circulatory system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530838" y="4759813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Arteries and Veins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6793025" y="473485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 blood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530838" y="531400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Iron based blood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08225" y="589315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Heart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6793025" y="423190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Blood that clots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530838" y="423190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circulatory system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232025" y="531400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Amoebocyte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3544400" y="589315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Blue blood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6793025" y="5314000"/>
            <a:ext cx="3094200" cy="466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Copper based blood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2020-06-03T13:26:48Z</dcterms:modified>
</cp:coreProperties>
</file>