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60591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9050" y="3896200"/>
            <a:ext cx="93543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905400" y="6959450"/>
            <a:ext cx="3502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2020-05-12T20:45:16Z</dcterms:modified>
</cp:coreProperties>
</file>