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0058400" cy="7772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1512" y="72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1054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5605918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62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 algn="ctr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marL="914400" lvl="1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marL="1371600" lvl="2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marL="1828800" lvl="3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marL="2286000" lvl="4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marL="2743200" lvl="5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marL="3200400" lvl="6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marL="3657600" lvl="7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marL="4114800" lvl="8" indent="-33655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439050" y="3896200"/>
            <a:ext cx="9354300" cy="251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Write answer here</a:t>
            </a:r>
            <a:endParaRPr sz="1200"/>
          </a:p>
        </p:txBody>
      </p:sp>
      <p:sp>
        <p:nvSpPr>
          <p:cNvPr id="55" name="Google Shape;55;p13"/>
          <p:cNvSpPr txBox="1"/>
          <p:nvPr/>
        </p:nvSpPr>
        <p:spPr>
          <a:xfrm>
            <a:off x="905400" y="6959450"/>
            <a:ext cx="3502200" cy="29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Write here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Custom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Hilary Starks</dc:creator>
  <cp:lastModifiedBy>Hilary Starks</cp:lastModifiedBy>
  <cp:revision>1</cp:revision>
  <dcterms:modified xsi:type="dcterms:W3CDTF">2020-05-12T20:45:16Z</dcterms:modified>
</cp:coreProperties>
</file>