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3"/>
  </p:notesMasterIdLst>
  <p:sldIdLst>
    <p:sldId id="256" r:id="rId2"/>
  </p:sldIdLst>
  <p:sldSz cx="10058400" cy="77724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448">
          <p15:clr>
            <a:srgbClr val="A4A3A4"/>
          </p15:clr>
        </p15:guide>
        <p15:guide id="2" pos="316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7" d="100"/>
          <a:sy n="97" d="100"/>
        </p:scale>
        <p:origin x="1728" y="96"/>
      </p:cViewPr>
      <p:guideLst>
        <p:guide orient="horz" pos="2448"/>
        <p:guide pos="316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210545" y="685800"/>
            <a:ext cx="44376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415679077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11263" y="685800"/>
            <a:ext cx="4437062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157835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42879" y="1125136"/>
            <a:ext cx="9372600" cy="3101700"/>
          </a:xfrm>
          <a:prstGeom prst="rect">
            <a:avLst/>
          </a:prstGeom>
        </p:spPr>
        <p:txBody>
          <a:bodyPr spcFirstLastPara="1" wrap="square" lIns="113100" tIns="113100" rIns="113100" bIns="113100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1pPr>
            <a:lvl2pPr lvl="1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2pPr>
            <a:lvl3pPr lvl="2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3pPr>
            <a:lvl4pPr lvl="3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4pPr>
            <a:lvl5pPr lvl="4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5pPr>
            <a:lvl6pPr lvl="5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6pPr>
            <a:lvl7pPr lvl="6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7pPr>
            <a:lvl8pPr lvl="7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8pPr>
            <a:lvl9pPr lvl="8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42870" y="4282678"/>
            <a:ext cx="9372600" cy="1197600"/>
          </a:xfrm>
          <a:prstGeom prst="rect">
            <a:avLst/>
          </a:prstGeom>
        </p:spPr>
        <p:txBody>
          <a:bodyPr spcFirstLastPara="1" wrap="square" lIns="113100" tIns="113100" rIns="113100" bIns="113100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spcFirstLastPara="1" wrap="square" lIns="113100" tIns="113100" rIns="113100" bIns="11310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42870" y="1671478"/>
            <a:ext cx="9372600" cy="2967000"/>
          </a:xfrm>
          <a:prstGeom prst="rect">
            <a:avLst/>
          </a:prstGeom>
        </p:spPr>
        <p:txBody>
          <a:bodyPr spcFirstLastPara="1" wrap="square" lIns="113100" tIns="113100" rIns="113100" bIns="113100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1pPr>
            <a:lvl2pPr lvl="1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2pPr>
            <a:lvl3pPr lvl="2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3pPr>
            <a:lvl4pPr lvl="3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4pPr>
            <a:lvl5pPr lvl="4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5pPr>
            <a:lvl6pPr lvl="5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6pPr>
            <a:lvl7pPr lvl="6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7pPr>
            <a:lvl8pPr lvl="7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8pPr>
            <a:lvl9pPr lvl="8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42870" y="4763362"/>
            <a:ext cx="9372600" cy="1965600"/>
          </a:xfrm>
          <a:prstGeom prst="rect">
            <a:avLst/>
          </a:prstGeom>
        </p:spPr>
        <p:txBody>
          <a:bodyPr spcFirstLastPara="1" wrap="square" lIns="113100" tIns="113100" rIns="113100" bIns="113100" anchor="t" anchorCtr="0">
            <a:noAutofit/>
          </a:bodyPr>
          <a:lstStyle>
            <a:lvl1pPr marL="457200" lvl="0" indent="-368300" algn="ctr">
              <a:spcBef>
                <a:spcPts val="0"/>
              </a:spcBef>
              <a:spcAft>
                <a:spcPts val="0"/>
              </a:spcAft>
              <a:buSzPts val="2200"/>
              <a:buChar char="●"/>
              <a:defRPr/>
            </a:lvl1pPr>
            <a:lvl2pPr marL="914400" lvl="1" indent="-336550" algn="ctr"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2pPr>
            <a:lvl3pPr marL="1371600" lvl="2" indent="-336550" algn="ctr">
              <a:spcBef>
                <a:spcPts val="2000"/>
              </a:spcBef>
              <a:spcAft>
                <a:spcPts val="0"/>
              </a:spcAft>
              <a:buSzPts val="1700"/>
              <a:buChar char="■"/>
              <a:defRPr/>
            </a:lvl3pPr>
            <a:lvl4pPr marL="1828800" lvl="3" indent="-336550" algn="ctr">
              <a:spcBef>
                <a:spcPts val="2000"/>
              </a:spcBef>
              <a:spcAft>
                <a:spcPts val="0"/>
              </a:spcAft>
              <a:buSzPts val="1700"/>
              <a:buChar char="●"/>
              <a:defRPr/>
            </a:lvl4pPr>
            <a:lvl5pPr marL="2286000" lvl="4" indent="-336550" algn="ctr"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5pPr>
            <a:lvl6pPr marL="2743200" lvl="5" indent="-336550" algn="ctr">
              <a:spcBef>
                <a:spcPts val="2000"/>
              </a:spcBef>
              <a:spcAft>
                <a:spcPts val="0"/>
              </a:spcAft>
              <a:buSzPts val="1700"/>
              <a:buChar char="■"/>
              <a:defRPr/>
            </a:lvl6pPr>
            <a:lvl7pPr marL="3200400" lvl="6" indent="-336550" algn="ctr">
              <a:spcBef>
                <a:spcPts val="2000"/>
              </a:spcBef>
              <a:spcAft>
                <a:spcPts val="0"/>
              </a:spcAft>
              <a:buSzPts val="1700"/>
              <a:buChar char="●"/>
              <a:defRPr/>
            </a:lvl7pPr>
            <a:lvl8pPr marL="3657600" lvl="7" indent="-336550" algn="ctr"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8pPr>
            <a:lvl9pPr marL="4114800" lvl="8" indent="-336550" algn="ctr">
              <a:spcBef>
                <a:spcPts val="2000"/>
              </a:spcBef>
              <a:spcAft>
                <a:spcPts val="2000"/>
              </a:spcAft>
              <a:buSzPts val="17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spcFirstLastPara="1" wrap="square" lIns="113100" tIns="113100" rIns="113100" bIns="11310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spcFirstLastPara="1" wrap="square" lIns="113100" tIns="113100" rIns="113100" bIns="11310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42870" y="3250173"/>
            <a:ext cx="9372600" cy="1272000"/>
          </a:xfrm>
          <a:prstGeom prst="rect">
            <a:avLst/>
          </a:prstGeom>
        </p:spPr>
        <p:txBody>
          <a:bodyPr spcFirstLastPara="1" wrap="square" lIns="113100" tIns="113100" rIns="113100" bIns="1131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1pPr>
            <a:lvl2pPr lvl="1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2pPr>
            <a:lvl3pPr lvl="2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3pPr>
            <a:lvl4pPr lvl="3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4pPr>
            <a:lvl5pPr lvl="4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5pPr>
            <a:lvl6pPr lvl="5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6pPr>
            <a:lvl7pPr lvl="6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7pPr>
            <a:lvl8pPr lvl="7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8pPr>
            <a:lvl9pPr lvl="8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spcFirstLastPara="1" wrap="square" lIns="113100" tIns="113100" rIns="113100" bIns="11310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42870" y="672482"/>
            <a:ext cx="9372600" cy="865500"/>
          </a:xfrm>
          <a:prstGeom prst="rect">
            <a:avLst/>
          </a:prstGeom>
        </p:spPr>
        <p:txBody>
          <a:bodyPr spcFirstLastPara="1" wrap="square" lIns="113100" tIns="113100" rIns="113100" bIns="113100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42870" y="1741518"/>
            <a:ext cx="9372600" cy="5162700"/>
          </a:xfrm>
          <a:prstGeom prst="rect">
            <a:avLst/>
          </a:prstGeom>
        </p:spPr>
        <p:txBody>
          <a:bodyPr spcFirstLastPara="1" wrap="square" lIns="113100" tIns="113100" rIns="113100" bIns="113100" anchor="t" anchorCtr="0">
            <a:noAutofit/>
          </a:bodyPr>
          <a:lstStyle>
            <a:lvl1pPr marL="457200" lvl="0" indent="-368300">
              <a:spcBef>
                <a:spcPts val="0"/>
              </a:spcBef>
              <a:spcAft>
                <a:spcPts val="0"/>
              </a:spcAft>
              <a:buSzPts val="2200"/>
              <a:buChar char="●"/>
              <a:defRPr/>
            </a:lvl1pPr>
            <a:lvl2pPr marL="914400" lvl="1" indent="-336550"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2pPr>
            <a:lvl3pPr marL="1371600" lvl="2" indent="-336550">
              <a:spcBef>
                <a:spcPts val="2000"/>
              </a:spcBef>
              <a:spcAft>
                <a:spcPts val="0"/>
              </a:spcAft>
              <a:buSzPts val="1700"/>
              <a:buChar char="■"/>
              <a:defRPr/>
            </a:lvl3pPr>
            <a:lvl4pPr marL="1828800" lvl="3" indent="-336550">
              <a:spcBef>
                <a:spcPts val="2000"/>
              </a:spcBef>
              <a:spcAft>
                <a:spcPts val="0"/>
              </a:spcAft>
              <a:buSzPts val="1700"/>
              <a:buChar char="●"/>
              <a:defRPr/>
            </a:lvl4pPr>
            <a:lvl5pPr marL="2286000" lvl="4" indent="-336550"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5pPr>
            <a:lvl6pPr marL="2743200" lvl="5" indent="-336550">
              <a:spcBef>
                <a:spcPts val="2000"/>
              </a:spcBef>
              <a:spcAft>
                <a:spcPts val="0"/>
              </a:spcAft>
              <a:buSzPts val="1700"/>
              <a:buChar char="■"/>
              <a:defRPr/>
            </a:lvl6pPr>
            <a:lvl7pPr marL="3200400" lvl="6" indent="-336550">
              <a:spcBef>
                <a:spcPts val="2000"/>
              </a:spcBef>
              <a:spcAft>
                <a:spcPts val="0"/>
              </a:spcAft>
              <a:buSzPts val="1700"/>
              <a:buChar char="●"/>
              <a:defRPr/>
            </a:lvl7pPr>
            <a:lvl8pPr marL="3657600" lvl="7" indent="-336550"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8pPr>
            <a:lvl9pPr marL="4114800" lvl="8" indent="-336550">
              <a:spcBef>
                <a:spcPts val="2000"/>
              </a:spcBef>
              <a:spcAft>
                <a:spcPts val="2000"/>
              </a:spcAft>
              <a:buSzPts val="17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spcFirstLastPara="1" wrap="square" lIns="113100" tIns="113100" rIns="113100" bIns="11310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42870" y="672482"/>
            <a:ext cx="9372600" cy="865500"/>
          </a:xfrm>
          <a:prstGeom prst="rect">
            <a:avLst/>
          </a:prstGeom>
        </p:spPr>
        <p:txBody>
          <a:bodyPr spcFirstLastPara="1" wrap="square" lIns="113100" tIns="113100" rIns="113100" bIns="113100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42870" y="1741518"/>
            <a:ext cx="4399800" cy="5162700"/>
          </a:xfrm>
          <a:prstGeom prst="rect">
            <a:avLst/>
          </a:prstGeom>
        </p:spPr>
        <p:txBody>
          <a:bodyPr spcFirstLastPara="1" wrap="square" lIns="113100" tIns="113100" rIns="113100" bIns="113100" anchor="t" anchorCtr="0">
            <a:noAutofit/>
          </a:bodyPr>
          <a:lstStyle>
            <a:lvl1pPr marL="457200" lvl="0" indent="-336550">
              <a:spcBef>
                <a:spcPts val="0"/>
              </a:spcBef>
              <a:spcAft>
                <a:spcPts val="0"/>
              </a:spcAft>
              <a:buSzPts val="1700"/>
              <a:buChar char="●"/>
              <a:defRPr sz="1700"/>
            </a:lvl1pPr>
            <a:lvl2pPr marL="914400" lvl="1" indent="-32385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2pPr>
            <a:lvl3pPr marL="1371600" lvl="2" indent="-32385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3pPr>
            <a:lvl4pPr marL="1828800" lvl="3" indent="-32385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4pPr>
            <a:lvl5pPr marL="2286000" lvl="4" indent="-32385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5pPr>
            <a:lvl6pPr marL="2743200" lvl="5" indent="-32385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6pPr>
            <a:lvl7pPr marL="3200400" lvl="6" indent="-32385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7pPr>
            <a:lvl8pPr marL="3657600" lvl="7" indent="-32385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8pPr>
            <a:lvl9pPr marL="4114800" lvl="8" indent="-323850">
              <a:spcBef>
                <a:spcPts val="2000"/>
              </a:spcBef>
              <a:spcAft>
                <a:spcPts val="2000"/>
              </a:spcAft>
              <a:buSzPts val="1500"/>
              <a:buChar char="■"/>
              <a:defRPr sz="15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5315640" y="1741518"/>
            <a:ext cx="4399800" cy="5162700"/>
          </a:xfrm>
          <a:prstGeom prst="rect">
            <a:avLst/>
          </a:prstGeom>
        </p:spPr>
        <p:txBody>
          <a:bodyPr spcFirstLastPara="1" wrap="square" lIns="113100" tIns="113100" rIns="113100" bIns="113100" anchor="t" anchorCtr="0">
            <a:noAutofit/>
          </a:bodyPr>
          <a:lstStyle>
            <a:lvl1pPr marL="457200" lvl="0" indent="-336550">
              <a:spcBef>
                <a:spcPts val="0"/>
              </a:spcBef>
              <a:spcAft>
                <a:spcPts val="0"/>
              </a:spcAft>
              <a:buSzPts val="1700"/>
              <a:buChar char="●"/>
              <a:defRPr sz="1700"/>
            </a:lvl1pPr>
            <a:lvl2pPr marL="914400" lvl="1" indent="-32385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2pPr>
            <a:lvl3pPr marL="1371600" lvl="2" indent="-32385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3pPr>
            <a:lvl4pPr marL="1828800" lvl="3" indent="-32385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4pPr>
            <a:lvl5pPr marL="2286000" lvl="4" indent="-32385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5pPr>
            <a:lvl6pPr marL="2743200" lvl="5" indent="-32385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6pPr>
            <a:lvl7pPr marL="3200400" lvl="6" indent="-32385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7pPr>
            <a:lvl8pPr marL="3657600" lvl="7" indent="-32385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8pPr>
            <a:lvl9pPr marL="4114800" lvl="8" indent="-323850">
              <a:spcBef>
                <a:spcPts val="2000"/>
              </a:spcBef>
              <a:spcAft>
                <a:spcPts val="2000"/>
              </a:spcAft>
              <a:buSzPts val="1500"/>
              <a:buChar char="■"/>
              <a:defRPr sz="15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spcFirstLastPara="1" wrap="square" lIns="113100" tIns="113100" rIns="113100" bIns="11310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42870" y="672482"/>
            <a:ext cx="9372600" cy="865500"/>
          </a:xfrm>
          <a:prstGeom prst="rect">
            <a:avLst/>
          </a:prstGeom>
        </p:spPr>
        <p:txBody>
          <a:bodyPr spcFirstLastPara="1" wrap="square" lIns="113100" tIns="113100" rIns="113100" bIns="113100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spcFirstLastPara="1" wrap="square" lIns="113100" tIns="113100" rIns="113100" bIns="11310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42870" y="839573"/>
            <a:ext cx="3088800" cy="1141800"/>
          </a:xfrm>
          <a:prstGeom prst="rect">
            <a:avLst/>
          </a:prstGeom>
        </p:spPr>
        <p:txBody>
          <a:bodyPr spcFirstLastPara="1" wrap="square" lIns="113100" tIns="113100" rIns="113100" bIns="113100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42870" y="2099840"/>
            <a:ext cx="3088800" cy="4804500"/>
          </a:xfrm>
          <a:prstGeom prst="rect">
            <a:avLst/>
          </a:prstGeom>
        </p:spPr>
        <p:txBody>
          <a:bodyPr spcFirstLastPara="1" wrap="square" lIns="113100" tIns="113100" rIns="113100" bIns="113100" anchor="t" anchorCtr="0">
            <a:noAutofit/>
          </a:bodyPr>
          <a:lstStyle>
            <a:lvl1pPr marL="457200" lvl="0" indent="-32385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1pPr>
            <a:lvl2pPr marL="914400" lvl="1" indent="-32385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2pPr>
            <a:lvl3pPr marL="1371600" lvl="2" indent="-32385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3pPr>
            <a:lvl4pPr marL="1828800" lvl="3" indent="-32385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4pPr>
            <a:lvl5pPr marL="2286000" lvl="4" indent="-32385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5pPr>
            <a:lvl6pPr marL="2743200" lvl="5" indent="-32385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6pPr>
            <a:lvl7pPr marL="3200400" lvl="6" indent="-32385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7pPr>
            <a:lvl8pPr marL="3657600" lvl="7" indent="-32385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8pPr>
            <a:lvl9pPr marL="4114800" lvl="8" indent="-323850">
              <a:spcBef>
                <a:spcPts val="2000"/>
              </a:spcBef>
              <a:spcAft>
                <a:spcPts val="2000"/>
              </a:spcAft>
              <a:buSzPts val="1500"/>
              <a:buChar char="■"/>
              <a:defRPr sz="15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spcFirstLastPara="1" wrap="square" lIns="113100" tIns="113100" rIns="113100" bIns="11310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539275" y="680227"/>
            <a:ext cx="7004700" cy="6181800"/>
          </a:xfrm>
          <a:prstGeom prst="rect">
            <a:avLst/>
          </a:prstGeom>
        </p:spPr>
        <p:txBody>
          <a:bodyPr spcFirstLastPara="1" wrap="square" lIns="113100" tIns="113100" rIns="113100" bIns="113100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1pPr>
            <a:lvl2pPr lvl="1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2pPr>
            <a:lvl3pPr lvl="2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3pPr>
            <a:lvl4pPr lvl="3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4pPr>
            <a:lvl5pPr lvl="4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5pPr>
            <a:lvl6pPr lvl="5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6pPr>
            <a:lvl7pPr lvl="6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7pPr>
            <a:lvl8pPr lvl="7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8pPr>
            <a:lvl9pPr lvl="8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spcFirstLastPara="1" wrap="square" lIns="113100" tIns="113100" rIns="113100" bIns="11310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5029200" y="-189"/>
            <a:ext cx="5029200" cy="77724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113100" tIns="113100" rIns="113100" bIns="1131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92050" y="1863464"/>
            <a:ext cx="4449600" cy="2239800"/>
          </a:xfrm>
          <a:prstGeom prst="rect">
            <a:avLst/>
          </a:prstGeom>
        </p:spPr>
        <p:txBody>
          <a:bodyPr spcFirstLastPara="1" wrap="square" lIns="113100" tIns="113100" rIns="113100" bIns="113100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92050" y="4235758"/>
            <a:ext cx="4449600" cy="1866300"/>
          </a:xfrm>
          <a:prstGeom prst="rect">
            <a:avLst/>
          </a:prstGeom>
        </p:spPr>
        <p:txBody>
          <a:bodyPr spcFirstLastPara="1" wrap="square" lIns="113100" tIns="113100" rIns="113100" bIns="113100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5433450" y="1094158"/>
            <a:ext cx="4220700" cy="5583600"/>
          </a:xfrm>
          <a:prstGeom prst="rect">
            <a:avLst/>
          </a:prstGeom>
        </p:spPr>
        <p:txBody>
          <a:bodyPr spcFirstLastPara="1" wrap="square" lIns="113100" tIns="113100" rIns="113100" bIns="113100" anchor="ctr" anchorCtr="0">
            <a:noAutofit/>
          </a:bodyPr>
          <a:lstStyle>
            <a:lvl1pPr marL="457200" lvl="0" indent="-368300">
              <a:spcBef>
                <a:spcPts val="0"/>
              </a:spcBef>
              <a:spcAft>
                <a:spcPts val="0"/>
              </a:spcAft>
              <a:buSzPts val="2200"/>
              <a:buChar char="●"/>
              <a:defRPr/>
            </a:lvl1pPr>
            <a:lvl2pPr marL="914400" lvl="1" indent="-336550"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2pPr>
            <a:lvl3pPr marL="1371600" lvl="2" indent="-336550">
              <a:spcBef>
                <a:spcPts val="2000"/>
              </a:spcBef>
              <a:spcAft>
                <a:spcPts val="0"/>
              </a:spcAft>
              <a:buSzPts val="1700"/>
              <a:buChar char="■"/>
              <a:defRPr/>
            </a:lvl3pPr>
            <a:lvl4pPr marL="1828800" lvl="3" indent="-336550">
              <a:spcBef>
                <a:spcPts val="2000"/>
              </a:spcBef>
              <a:spcAft>
                <a:spcPts val="0"/>
              </a:spcAft>
              <a:buSzPts val="1700"/>
              <a:buChar char="●"/>
              <a:defRPr/>
            </a:lvl4pPr>
            <a:lvl5pPr marL="2286000" lvl="4" indent="-336550"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5pPr>
            <a:lvl6pPr marL="2743200" lvl="5" indent="-336550">
              <a:spcBef>
                <a:spcPts val="2000"/>
              </a:spcBef>
              <a:spcAft>
                <a:spcPts val="0"/>
              </a:spcAft>
              <a:buSzPts val="1700"/>
              <a:buChar char="■"/>
              <a:defRPr/>
            </a:lvl6pPr>
            <a:lvl7pPr marL="3200400" lvl="6" indent="-336550">
              <a:spcBef>
                <a:spcPts val="2000"/>
              </a:spcBef>
              <a:spcAft>
                <a:spcPts val="0"/>
              </a:spcAft>
              <a:buSzPts val="1700"/>
              <a:buChar char="●"/>
              <a:defRPr/>
            </a:lvl7pPr>
            <a:lvl8pPr marL="3657600" lvl="7" indent="-336550"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8pPr>
            <a:lvl9pPr marL="4114800" lvl="8" indent="-336550">
              <a:spcBef>
                <a:spcPts val="2000"/>
              </a:spcBef>
              <a:spcAft>
                <a:spcPts val="2000"/>
              </a:spcAft>
              <a:buSzPts val="17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spcFirstLastPara="1" wrap="square" lIns="113100" tIns="113100" rIns="113100" bIns="11310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42870" y="6392869"/>
            <a:ext cx="6598800" cy="914400"/>
          </a:xfrm>
          <a:prstGeom prst="rect">
            <a:avLst/>
          </a:prstGeom>
        </p:spPr>
        <p:txBody>
          <a:bodyPr spcFirstLastPara="1" wrap="square" lIns="113100" tIns="113100" rIns="113100" bIns="113100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spcFirstLastPara="1" wrap="square" lIns="113100" tIns="113100" rIns="113100" bIns="11310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42870" y="672482"/>
            <a:ext cx="9372600" cy="86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3100" tIns="113100" rIns="113100" bIns="113100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42870" y="1741518"/>
            <a:ext cx="9372600" cy="516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3100" tIns="113100" rIns="113100" bIns="113100" anchor="t" anchorCtr="0">
            <a:noAutofit/>
          </a:bodyPr>
          <a:lstStyle>
            <a:lvl1pPr marL="457200" lvl="0" indent="-3683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200"/>
              <a:buChar char="●"/>
              <a:defRPr sz="2200">
                <a:solidFill>
                  <a:schemeClr val="dk2"/>
                </a:solidFill>
              </a:defRPr>
            </a:lvl1pPr>
            <a:lvl2pPr marL="914400" lvl="1" indent="-33655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Char char="○"/>
              <a:defRPr sz="1700">
                <a:solidFill>
                  <a:schemeClr val="dk2"/>
                </a:solidFill>
              </a:defRPr>
            </a:lvl2pPr>
            <a:lvl3pPr marL="1371600" lvl="2" indent="-33655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Char char="■"/>
              <a:defRPr sz="1700">
                <a:solidFill>
                  <a:schemeClr val="dk2"/>
                </a:solidFill>
              </a:defRPr>
            </a:lvl3pPr>
            <a:lvl4pPr marL="1828800" lvl="3" indent="-33655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Char char="●"/>
              <a:defRPr sz="1700">
                <a:solidFill>
                  <a:schemeClr val="dk2"/>
                </a:solidFill>
              </a:defRPr>
            </a:lvl4pPr>
            <a:lvl5pPr marL="2286000" lvl="4" indent="-33655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Char char="○"/>
              <a:defRPr sz="1700">
                <a:solidFill>
                  <a:schemeClr val="dk2"/>
                </a:solidFill>
              </a:defRPr>
            </a:lvl5pPr>
            <a:lvl6pPr marL="2743200" lvl="5" indent="-33655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Char char="■"/>
              <a:defRPr sz="1700">
                <a:solidFill>
                  <a:schemeClr val="dk2"/>
                </a:solidFill>
              </a:defRPr>
            </a:lvl6pPr>
            <a:lvl7pPr marL="3200400" lvl="6" indent="-33655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Char char="●"/>
              <a:defRPr sz="1700">
                <a:solidFill>
                  <a:schemeClr val="dk2"/>
                </a:solidFill>
              </a:defRPr>
            </a:lvl7pPr>
            <a:lvl8pPr marL="3657600" lvl="7" indent="-33655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Char char="○"/>
              <a:defRPr sz="1700">
                <a:solidFill>
                  <a:schemeClr val="dk2"/>
                </a:solidFill>
              </a:defRPr>
            </a:lvl8pPr>
            <a:lvl9pPr marL="4114800" lvl="8" indent="-336550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Clr>
                <a:schemeClr val="dk2"/>
              </a:buClr>
              <a:buSzPts val="1700"/>
              <a:buChar char="■"/>
              <a:defRPr sz="17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3100" tIns="113100" rIns="113100" bIns="113100" anchor="ctr" anchorCtr="0">
            <a:noAutofit/>
          </a:bodyPr>
          <a:lstStyle>
            <a:lvl1pPr lvl="0" algn="r">
              <a:buNone/>
              <a:defRPr sz="1200">
                <a:solidFill>
                  <a:schemeClr val="dk2"/>
                </a:solidFill>
              </a:defRPr>
            </a:lvl1pPr>
            <a:lvl2pPr lvl="1" algn="r">
              <a:buNone/>
              <a:defRPr sz="1200">
                <a:solidFill>
                  <a:schemeClr val="dk2"/>
                </a:solidFill>
              </a:defRPr>
            </a:lvl2pPr>
            <a:lvl3pPr lvl="2" algn="r">
              <a:buNone/>
              <a:defRPr sz="1200">
                <a:solidFill>
                  <a:schemeClr val="dk2"/>
                </a:solidFill>
              </a:defRPr>
            </a:lvl3pPr>
            <a:lvl4pPr lvl="3" algn="r">
              <a:buNone/>
              <a:defRPr sz="1200">
                <a:solidFill>
                  <a:schemeClr val="dk2"/>
                </a:solidFill>
              </a:defRPr>
            </a:lvl4pPr>
            <a:lvl5pPr lvl="4" algn="r">
              <a:buNone/>
              <a:defRPr sz="1200">
                <a:solidFill>
                  <a:schemeClr val="dk2"/>
                </a:solidFill>
              </a:defRPr>
            </a:lvl5pPr>
            <a:lvl6pPr lvl="5" algn="r">
              <a:buNone/>
              <a:defRPr sz="1200">
                <a:solidFill>
                  <a:schemeClr val="dk2"/>
                </a:solidFill>
              </a:defRPr>
            </a:lvl6pPr>
            <a:lvl7pPr lvl="6" algn="r">
              <a:buNone/>
              <a:defRPr sz="1200">
                <a:solidFill>
                  <a:schemeClr val="dk2"/>
                </a:solidFill>
              </a:defRPr>
            </a:lvl7pPr>
            <a:lvl8pPr lvl="7" algn="r">
              <a:buNone/>
              <a:defRPr sz="1200">
                <a:solidFill>
                  <a:schemeClr val="dk2"/>
                </a:solidFill>
              </a:defRPr>
            </a:lvl8pPr>
            <a:lvl9pPr lvl="8" algn="r">
              <a:buNone/>
              <a:defRPr sz="12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/>
        </p:nvSpPr>
        <p:spPr>
          <a:xfrm>
            <a:off x="308750" y="1482025"/>
            <a:ext cx="2931000" cy="68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/>
              <a:t>Type answer here</a:t>
            </a:r>
            <a:endParaRPr sz="1200"/>
          </a:p>
        </p:txBody>
      </p:sp>
      <p:sp>
        <p:nvSpPr>
          <p:cNvPr id="55" name="Google Shape;55;p13"/>
          <p:cNvSpPr txBox="1"/>
          <p:nvPr/>
        </p:nvSpPr>
        <p:spPr>
          <a:xfrm>
            <a:off x="308750" y="2839600"/>
            <a:ext cx="2931000" cy="2242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/>
              <a:t>Type answer here</a:t>
            </a:r>
            <a:endParaRPr sz="1200"/>
          </a:p>
        </p:txBody>
      </p:sp>
      <p:sp>
        <p:nvSpPr>
          <p:cNvPr id="56" name="Google Shape;56;p13"/>
          <p:cNvSpPr txBox="1"/>
          <p:nvPr/>
        </p:nvSpPr>
        <p:spPr>
          <a:xfrm>
            <a:off x="3563700" y="1482025"/>
            <a:ext cx="2931000" cy="68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/>
              <a:t>Type answer here</a:t>
            </a:r>
            <a:endParaRPr sz="1200"/>
          </a:p>
        </p:txBody>
      </p:sp>
      <p:sp>
        <p:nvSpPr>
          <p:cNvPr id="57" name="Google Shape;57;p13"/>
          <p:cNvSpPr txBox="1"/>
          <p:nvPr/>
        </p:nvSpPr>
        <p:spPr>
          <a:xfrm>
            <a:off x="3563700" y="3068200"/>
            <a:ext cx="2931000" cy="214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/>
              <a:t>Type answer here</a:t>
            </a:r>
            <a:endParaRPr sz="1200"/>
          </a:p>
        </p:txBody>
      </p:sp>
      <p:sp>
        <p:nvSpPr>
          <p:cNvPr id="58" name="Google Shape;58;p13"/>
          <p:cNvSpPr txBox="1"/>
          <p:nvPr/>
        </p:nvSpPr>
        <p:spPr>
          <a:xfrm>
            <a:off x="6741650" y="1482025"/>
            <a:ext cx="2931000" cy="68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/>
              <a:t>Type answer here</a:t>
            </a:r>
            <a:endParaRPr sz="1200"/>
          </a:p>
        </p:txBody>
      </p:sp>
      <p:sp>
        <p:nvSpPr>
          <p:cNvPr id="59" name="Google Shape;59;p13"/>
          <p:cNvSpPr txBox="1"/>
          <p:nvPr/>
        </p:nvSpPr>
        <p:spPr>
          <a:xfrm>
            <a:off x="6741650" y="2992000"/>
            <a:ext cx="2931000" cy="214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/>
              <a:t>Type answer here</a:t>
            </a:r>
            <a:endParaRPr sz="1200"/>
          </a:p>
        </p:txBody>
      </p:sp>
      <p:sp>
        <p:nvSpPr>
          <p:cNvPr id="60" name="Google Shape;60;p13"/>
          <p:cNvSpPr txBox="1"/>
          <p:nvPr/>
        </p:nvSpPr>
        <p:spPr>
          <a:xfrm>
            <a:off x="370450" y="5826475"/>
            <a:ext cx="8916900" cy="802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/>
              <a:t>Type answer here</a:t>
            </a:r>
            <a:endParaRPr sz="1200"/>
          </a:p>
        </p:txBody>
      </p:sp>
      <p:sp>
        <p:nvSpPr>
          <p:cNvPr id="61" name="Google Shape;61;p13"/>
          <p:cNvSpPr txBox="1"/>
          <p:nvPr/>
        </p:nvSpPr>
        <p:spPr>
          <a:xfrm>
            <a:off x="925825" y="7015175"/>
            <a:ext cx="3661200" cy="27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/>
              <a:t>Type here</a:t>
            </a:r>
            <a:endParaRPr sz="12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23</Words>
  <Application>Microsoft Office PowerPoint</Application>
  <PresentationFormat>Custom</PresentationFormat>
  <Paragraphs>8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3" baseType="lpstr">
      <vt:lpstr>Arial</vt:lpstr>
      <vt:lpstr>Simple Light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Hilary Starks</dc:creator>
  <cp:lastModifiedBy>Hilary Starks</cp:lastModifiedBy>
  <cp:revision>1</cp:revision>
  <dcterms:modified xsi:type="dcterms:W3CDTF">2020-05-14T14:57:09Z</dcterms:modified>
</cp:coreProperties>
</file>