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0058400" cy="7772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728" y="96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1054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1242675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2817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 algn="ctr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marL="914400" lvl="1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marL="1371600" lvl="2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marL="1828800" lvl="3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marL="2286000" lvl="4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marL="2743200" lvl="5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marL="3200400" lvl="6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marL="3657600" lvl="7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marL="4114800" lvl="8" indent="-33655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521350" y="2213700"/>
            <a:ext cx="4316100" cy="159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Write answer here</a:t>
            </a:r>
            <a:endParaRPr sz="1200"/>
          </a:p>
        </p:txBody>
      </p:sp>
      <p:sp>
        <p:nvSpPr>
          <p:cNvPr id="55" name="Google Shape;55;p13"/>
          <p:cNvSpPr txBox="1"/>
          <p:nvPr/>
        </p:nvSpPr>
        <p:spPr>
          <a:xfrm>
            <a:off x="5075050" y="2213700"/>
            <a:ext cx="4316100" cy="159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Write answer here</a:t>
            </a:r>
            <a:endParaRPr sz="1200"/>
          </a:p>
        </p:txBody>
      </p:sp>
      <p:sp>
        <p:nvSpPr>
          <p:cNvPr id="56" name="Google Shape;56;p13"/>
          <p:cNvSpPr txBox="1"/>
          <p:nvPr/>
        </p:nvSpPr>
        <p:spPr>
          <a:xfrm>
            <a:off x="356750" y="4527125"/>
            <a:ext cx="9162300" cy="5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Write answer here</a:t>
            </a:r>
            <a:endParaRPr sz="1200"/>
          </a:p>
        </p:txBody>
      </p:sp>
      <p:sp>
        <p:nvSpPr>
          <p:cNvPr id="57" name="Google Shape;57;p13"/>
          <p:cNvSpPr txBox="1"/>
          <p:nvPr/>
        </p:nvSpPr>
        <p:spPr>
          <a:xfrm>
            <a:off x="356750" y="5807350"/>
            <a:ext cx="9162300" cy="84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Write answer here</a:t>
            </a:r>
            <a:endParaRPr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Custom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Hilary Starks</dc:creator>
  <cp:lastModifiedBy>Hilary Starks</cp:lastModifiedBy>
  <cp:revision>1</cp:revision>
  <dcterms:modified xsi:type="dcterms:W3CDTF">2020-05-12T17:23:25Z</dcterms:modified>
</cp:coreProperties>
</file>