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55642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4629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84200" y="2222850"/>
            <a:ext cx="1554600" cy="15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</a:t>
            </a:r>
            <a:endParaRPr sz="1200"/>
          </a:p>
        </p:txBody>
      </p:sp>
      <p:sp>
        <p:nvSpPr>
          <p:cNvPr id="55" name="Google Shape;55;p13"/>
          <p:cNvSpPr txBox="1"/>
          <p:nvPr/>
        </p:nvSpPr>
        <p:spPr>
          <a:xfrm>
            <a:off x="2286150" y="2222850"/>
            <a:ext cx="1554600" cy="15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</a:t>
            </a:r>
            <a:endParaRPr sz="1200"/>
          </a:p>
        </p:txBody>
      </p:sp>
      <p:sp>
        <p:nvSpPr>
          <p:cNvPr id="56" name="Google Shape;56;p13"/>
          <p:cNvSpPr txBox="1"/>
          <p:nvPr/>
        </p:nvSpPr>
        <p:spPr>
          <a:xfrm>
            <a:off x="4188100" y="2222850"/>
            <a:ext cx="1554600" cy="15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</a:t>
            </a:r>
            <a:endParaRPr sz="1200"/>
          </a:p>
        </p:txBody>
      </p:sp>
      <p:sp>
        <p:nvSpPr>
          <p:cNvPr id="57" name="Google Shape;57;p13"/>
          <p:cNvSpPr txBox="1"/>
          <p:nvPr/>
        </p:nvSpPr>
        <p:spPr>
          <a:xfrm>
            <a:off x="6090050" y="2222850"/>
            <a:ext cx="1554600" cy="15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</a:t>
            </a:r>
            <a:endParaRPr sz="1200"/>
          </a:p>
        </p:txBody>
      </p:sp>
      <p:sp>
        <p:nvSpPr>
          <p:cNvPr id="58" name="Google Shape;58;p13"/>
          <p:cNvSpPr txBox="1"/>
          <p:nvPr/>
        </p:nvSpPr>
        <p:spPr>
          <a:xfrm>
            <a:off x="7992000" y="2222850"/>
            <a:ext cx="1554600" cy="15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</a:t>
            </a:r>
            <a:endParaRPr sz="1200"/>
          </a:p>
        </p:txBody>
      </p:sp>
      <p:sp>
        <p:nvSpPr>
          <p:cNvPr id="59" name="Google Shape;59;p13"/>
          <p:cNvSpPr txBox="1"/>
          <p:nvPr/>
        </p:nvSpPr>
        <p:spPr>
          <a:xfrm>
            <a:off x="384200" y="4325975"/>
            <a:ext cx="91623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</a:t>
            </a:r>
            <a:endParaRPr sz="1200"/>
          </a:p>
        </p:txBody>
      </p:sp>
      <p:sp>
        <p:nvSpPr>
          <p:cNvPr id="60" name="Google Shape;60;p13"/>
          <p:cNvSpPr txBox="1"/>
          <p:nvPr/>
        </p:nvSpPr>
        <p:spPr>
          <a:xfrm>
            <a:off x="384200" y="5953600"/>
            <a:ext cx="91623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your answer</a:t>
            </a:r>
            <a:endParaRPr sz="1200"/>
          </a:p>
        </p:txBody>
      </p:sp>
      <p:sp>
        <p:nvSpPr>
          <p:cNvPr id="61" name="Google Shape;61;p13"/>
          <p:cNvSpPr txBox="1"/>
          <p:nvPr/>
        </p:nvSpPr>
        <p:spPr>
          <a:xfrm>
            <a:off x="896275" y="6977725"/>
            <a:ext cx="3675900" cy="3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here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2020-05-14T15:21:48Z</dcterms:modified>
</cp:coreProperties>
</file>