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90" y="7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68488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4759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21900" y="2767275"/>
            <a:ext cx="4692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?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1600200" y="2767275"/>
            <a:ext cx="8061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?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052000" y="2402300"/>
            <a:ext cx="8061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?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721900" y="4891400"/>
            <a:ext cx="8061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1824725" y="4138725"/>
            <a:ext cx="1119000" cy="7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3388900" y="3665650"/>
            <a:ext cx="9303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5755100" y="4206975"/>
            <a:ext cx="1259400" cy="11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5300275" y="2466375"/>
            <a:ext cx="1119000" cy="9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?</a:t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6794650" y="2294450"/>
            <a:ext cx="1119000" cy="9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?</a:t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5675650" y="4138725"/>
            <a:ext cx="1414500" cy="152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?</a:t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7267225" y="3520300"/>
            <a:ext cx="1119000" cy="9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?</a:t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3294550" y="3520300"/>
            <a:ext cx="1119000" cy="9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?</a:t>
            </a:r>
            <a:endParaRPr/>
          </a:p>
        </p:txBody>
      </p:sp>
      <p:sp>
        <p:nvSpPr>
          <p:cNvPr id="66" name="Google Shape;66;p13"/>
          <p:cNvSpPr txBox="1"/>
          <p:nvPr/>
        </p:nvSpPr>
        <p:spPr>
          <a:xfrm>
            <a:off x="1852825" y="4017525"/>
            <a:ext cx="1119000" cy="9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?</a:t>
            </a:r>
            <a:endParaRPr/>
          </a:p>
        </p:txBody>
      </p:sp>
      <p:sp>
        <p:nvSpPr>
          <p:cNvPr id="67" name="Google Shape;67;p13"/>
          <p:cNvSpPr txBox="1"/>
          <p:nvPr/>
        </p:nvSpPr>
        <p:spPr>
          <a:xfrm>
            <a:off x="4181275" y="4840725"/>
            <a:ext cx="1119000" cy="9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?</a:t>
            </a:r>
            <a:endParaRPr/>
          </a:p>
        </p:txBody>
      </p:sp>
      <p:sp>
        <p:nvSpPr>
          <p:cNvPr id="68" name="Google Shape;68;p13"/>
          <p:cNvSpPr txBox="1"/>
          <p:nvPr/>
        </p:nvSpPr>
        <p:spPr>
          <a:xfrm>
            <a:off x="2895550" y="5244225"/>
            <a:ext cx="1119000" cy="9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?</a:t>
            </a:r>
            <a:endParaRPr/>
          </a:p>
        </p:txBody>
      </p:sp>
      <p:sp>
        <p:nvSpPr>
          <p:cNvPr id="69" name="Google Shape;69;p13"/>
          <p:cNvSpPr txBox="1"/>
          <p:nvPr/>
        </p:nvSpPr>
        <p:spPr>
          <a:xfrm>
            <a:off x="481200" y="4891400"/>
            <a:ext cx="1119000" cy="9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2020-10-02T14:00:30Z</dcterms:modified>
</cp:coreProperties>
</file>