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390" y="7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4684889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4759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721900" y="2767275"/>
            <a:ext cx="469200" cy="3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?</a:t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1600200" y="2767275"/>
            <a:ext cx="806100" cy="5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?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3052000" y="2402300"/>
            <a:ext cx="806100" cy="5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?</a:t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721900" y="4891400"/>
            <a:ext cx="806100" cy="5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1824725" y="4138725"/>
            <a:ext cx="1119000" cy="7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3388900" y="3665650"/>
            <a:ext cx="9303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5755100" y="4206975"/>
            <a:ext cx="1259400" cy="114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5300275" y="2466375"/>
            <a:ext cx="1119000" cy="9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?</a:t>
            </a: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6794650" y="2294450"/>
            <a:ext cx="1119000" cy="9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?</a:t>
            </a: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5675650" y="4138725"/>
            <a:ext cx="1414500" cy="152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?</a:t>
            </a:r>
            <a:endParaRPr/>
          </a:p>
        </p:txBody>
      </p:sp>
      <p:sp>
        <p:nvSpPr>
          <p:cNvPr id="64" name="Google Shape;64;p13"/>
          <p:cNvSpPr txBox="1"/>
          <p:nvPr/>
        </p:nvSpPr>
        <p:spPr>
          <a:xfrm>
            <a:off x="7267225" y="3520300"/>
            <a:ext cx="1119000" cy="9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?</a:t>
            </a:r>
            <a:endParaRPr/>
          </a:p>
        </p:txBody>
      </p:sp>
      <p:sp>
        <p:nvSpPr>
          <p:cNvPr id="65" name="Google Shape;65;p13"/>
          <p:cNvSpPr txBox="1"/>
          <p:nvPr/>
        </p:nvSpPr>
        <p:spPr>
          <a:xfrm>
            <a:off x="3294550" y="3520300"/>
            <a:ext cx="1119000" cy="9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?</a:t>
            </a: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1852825" y="4017525"/>
            <a:ext cx="1119000" cy="9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?</a:t>
            </a:r>
            <a:endParaRPr/>
          </a:p>
        </p:txBody>
      </p:sp>
      <p:sp>
        <p:nvSpPr>
          <p:cNvPr id="67" name="Google Shape;67;p13"/>
          <p:cNvSpPr txBox="1"/>
          <p:nvPr/>
        </p:nvSpPr>
        <p:spPr>
          <a:xfrm>
            <a:off x="4181275" y="4840725"/>
            <a:ext cx="1119000" cy="9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?</a:t>
            </a:r>
            <a:endParaRPr/>
          </a:p>
        </p:txBody>
      </p:sp>
      <p:sp>
        <p:nvSpPr>
          <p:cNvPr id="68" name="Google Shape;68;p13"/>
          <p:cNvSpPr txBox="1"/>
          <p:nvPr/>
        </p:nvSpPr>
        <p:spPr>
          <a:xfrm>
            <a:off x="2895550" y="5244225"/>
            <a:ext cx="1119000" cy="9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?</a:t>
            </a:r>
            <a:endParaRPr/>
          </a:p>
        </p:txBody>
      </p:sp>
      <p:sp>
        <p:nvSpPr>
          <p:cNvPr id="69" name="Google Shape;69;p13"/>
          <p:cNvSpPr txBox="1"/>
          <p:nvPr/>
        </p:nvSpPr>
        <p:spPr>
          <a:xfrm>
            <a:off x="481200" y="4891400"/>
            <a:ext cx="1119000" cy="9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Starks</dc:creator>
  <cp:lastModifiedBy>Hilary Starks</cp:lastModifiedBy>
  <cp:revision>1</cp:revision>
  <dcterms:modified xsi:type="dcterms:W3CDTF">2020-10-02T14:00:30Z</dcterms:modified>
</cp:coreProperties>
</file>