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90" y="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64111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96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834075" y="1185425"/>
            <a:ext cx="3276600" cy="2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834075" y="1829875"/>
            <a:ext cx="3000000" cy="2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Write your answer here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065275" y="2474325"/>
            <a:ext cx="2457600" cy="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Write your answer here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2391925" y="3096450"/>
            <a:ext cx="3000000" cy="2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Write your answer here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1972375" y="3740925"/>
            <a:ext cx="3000000" cy="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Write your answer here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1712575" y="4363025"/>
            <a:ext cx="3000000" cy="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Write your answer here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1518275" y="4985125"/>
            <a:ext cx="3000000" cy="4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Write your answer here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1648350" y="5596050"/>
            <a:ext cx="3000000" cy="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Write your answer here</a:t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1648350" y="6251725"/>
            <a:ext cx="3000000" cy="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Write your 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2020-10-01T17:23:52Z</dcterms:modified>
</cp:coreProperties>
</file>