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390" y="7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4587887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3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34850" y="5032475"/>
            <a:ext cx="9494700" cy="144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your answer here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Starks</dc:creator>
  <cp:lastModifiedBy>Hilary Starks</cp:lastModifiedBy>
  <cp:revision>1</cp:revision>
  <dcterms:modified xsi:type="dcterms:W3CDTF">2020-10-01T17:32:18Z</dcterms:modified>
</cp:coreProperties>
</file>