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58788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3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4850" y="5032475"/>
            <a:ext cx="9494700" cy="14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2020-10-01T17:32:18Z</dcterms:modified>
</cp:coreProperties>
</file>