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40220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823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45175" y="5005125"/>
            <a:ext cx="5305800" cy="14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264450" y="1909000"/>
            <a:ext cx="3444900" cy="43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2020-10-02T14:10:05Z</dcterms:modified>
</cp:coreProperties>
</file>