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400" cy="55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4425" y="1420275"/>
            <a:ext cx="31536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69050" y="1330825"/>
            <a:ext cx="9338100" cy="5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162450" y="2702225"/>
            <a:ext cx="4544700" cy="44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