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84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84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900" cy="296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400" cy="618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14425" y="1420275"/>
            <a:ext cx="31536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369050" y="1330825"/>
            <a:ext cx="9338100" cy="5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your answer here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5162450" y="2702225"/>
            <a:ext cx="4544700" cy="44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your answer here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