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42951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441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09100" y="4596050"/>
            <a:ext cx="3970500" cy="17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953025" y="4692300"/>
            <a:ext cx="3970500" cy="17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your 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2020-10-02T14:05:04Z</dcterms:modified>
</cp:coreProperties>
</file>