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390" y="7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7812605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2137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6195550" y="2102450"/>
            <a:ext cx="3556200" cy="53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answer here</a:t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234850" y="3712850"/>
            <a:ext cx="2561100" cy="2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answer here	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3100750" y="6578625"/>
            <a:ext cx="2561100" cy="2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answer here	</a:t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234850" y="6578625"/>
            <a:ext cx="2561100" cy="2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answer here	</a:t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3100750" y="3712850"/>
            <a:ext cx="2561100" cy="2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answer here	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Starks</dc:creator>
  <cp:lastModifiedBy>Hilary Starks</cp:lastModifiedBy>
  <cp:revision>1</cp:revision>
  <dcterms:modified xsi:type="dcterms:W3CDTF">2020-10-01T17:42:23Z</dcterms:modified>
</cp:coreProperties>
</file>