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7724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314" y="9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450985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2916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740375" y="1821725"/>
            <a:ext cx="4733400" cy="161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your answer here.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2740375" y="6001875"/>
            <a:ext cx="4733400" cy="161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your answer here.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2740375" y="3901550"/>
            <a:ext cx="4733400" cy="161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your answer here.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2740375" y="8102200"/>
            <a:ext cx="4733400" cy="161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your answer here.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2020-10-01T19:54:32Z</dcterms:modified>
</cp:coreProperties>
</file>