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31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5098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291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40375" y="1821725"/>
            <a:ext cx="4733400" cy="16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here.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740375" y="6001875"/>
            <a:ext cx="4733400" cy="16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here.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740375" y="3901550"/>
            <a:ext cx="4733400" cy="16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here.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740375" y="8102200"/>
            <a:ext cx="4733400" cy="16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2020-10-01T19:54:32Z</dcterms:modified>
</cp:coreProperties>
</file>