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60325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635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665500" y="1267350"/>
            <a:ext cx="3092100" cy="21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665500" y="4267200"/>
            <a:ext cx="3092100" cy="21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2020-10-01T17:59:38Z</dcterms:modified>
</cp:coreProperties>
</file>