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90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37110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216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727025" y="1913025"/>
            <a:ext cx="4006500" cy="12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727025" y="3822025"/>
            <a:ext cx="4006500" cy="12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727025" y="5839350"/>
            <a:ext cx="4006500" cy="12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2020-10-02T14:13:01Z</dcterms:modified>
</cp:coreProperties>
</file>