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58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25838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998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64425" y="2851075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622650" y="3544063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64425" y="6479475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64425" y="7172450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564425" y="7845863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64425" y="8635050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564425" y="9265050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622650" y="4237038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564425" y="5786500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622650" y="5011763"/>
            <a:ext cx="6527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2020-10-15T20:40:32Z</dcterms:modified>
</cp:coreProperties>
</file>