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728" y="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14961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21662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312075" y="4719375"/>
            <a:ext cx="4339200" cy="22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or type your answer here 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5251975" y="2333150"/>
            <a:ext cx="4339200" cy="16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or type your answer here 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5191900" y="1356050"/>
            <a:ext cx="4339200" cy="3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or type your answer here 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615075" y="1397925"/>
            <a:ext cx="4070700" cy="52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Picture here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2020-10-15T20:32:55Z</dcterms:modified>
</cp:coreProperties>
</file>