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958" y="9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12718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1726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46450" y="1201250"/>
            <a:ext cx="7279500" cy="5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55425" y="2294375"/>
            <a:ext cx="7279500" cy="5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55425" y="4645675"/>
            <a:ext cx="3530700" cy="209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4024675" y="4645675"/>
            <a:ext cx="3298500" cy="209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355425" y="7287350"/>
            <a:ext cx="3530700" cy="19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Picture here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4024675" y="7345250"/>
            <a:ext cx="3530700" cy="19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Picture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2020-10-15T20:43:47Z</dcterms:modified>
</cp:coreProperties>
</file>