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728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27180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70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46675" y="1095975"/>
            <a:ext cx="4518000" cy="5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296725" y="1147725"/>
            <a:ext cx="4518000" cy="5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71250" y="7246800"/>
            <a:ext cx="9543600" cy="52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411400" y="3029350"/>
            <a:ext cx="2170800" cy="3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644050" y="3029350"/>
            <a:ext cx="2170800" cy="344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2020-10-16T15:39:34Z</dcterms:modified>
</cp:coreProperties>
</file>