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10058400" cy="77724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1728" y="96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210545" y="685800"/>
            <a:ext cx="4437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3271807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1263" y="685800"/>
            <a:ext cx="443706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570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42879" y="1125136"/>
            <a:ext cx="9372600" cy="31017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42870" y="4282678"/>
            <a:ext cx="9372600" cy="11976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42870" y="1671478"/>
            <a:ext cx="9372600" cy="29670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42870" y="4763362"/>
            <a:ext cx="9372600" cy="19656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 algn="ctr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42870" y="3250173"/>
            <a:ext cx="9372600" cy="12720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43998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5315640" y="1741518"/>
            <a:ext cx="43998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42870" y="2099840"/>
            <a:ext cx="3088800" cy="4804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539275" y="680227"/>
            <a:ext cx="7004700" cy="61818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029200" y="-189"/>
            <a:ext cx="5029200" cy="7772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13100" tIns="113100" rIns="113100" bIns="1131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92050" y="1863464"/>
            <a:ext cx="4449600" cy="22398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92050" y="4235758"/>
            <a:ext cx="4449600" cy="18663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5433450" y="1094158"/>
            <a:ext cx="4220700" cy="55836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marL="457200" lvl="0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42870" y="6392869"/>
            <a:ext cx="6598800" cy="9144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1pPr>
            <a:lvl2pPr marL="914400" lvl="1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2pPr>
            <a:lvl3pPr marL="1371600" lvl="2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3pPr>
            <a:lvl4pPr marL="1828800" lvl="3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marL="2286000" lvl="4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5pPr>
            <a:lvl6pPr marL="2743200" lvl="5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6pPr>
            <a:lvl7pPr marL="3200400" lvl="6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7pPr>
            <a:lvl8pPr marL="3657600" lvl="7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8pPr>
            <a:lvl9pPr marL="4114800" lvl="8" indent="-33655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 algn="r">
              <a:buNone/>
              <a:defRPr sz="1200">
                <a:solidFill>
                  <a:schemeClr val="dk2"/>
                </a:solidFill>
              </a:defRPr>
            </a:lvl1pPr>
            <a:lvl2pPr lvl="1" algn="r">
              <a:buNone/>
              <a:defRPr sz="1200">
                <a:solidFill>
                  <a:schemeClr val="dk2"/>
                </a:solidFill>
              </a:defRPr>
            </a:lvl2pPr>
            <a:lvl3pPr lvl="2" algn="r">
              <a:buNone/>
              <a:defRPr sz="1200">
                <a:solidFill>
                  <a:schemeClr val="dk2"/>
                </a:solidFill>
              </a:defRPr>
            </a:lvl3pPr>
            <a:lvl4pPr lvl="3" algn="r">
              <a:buNone/>
              <a:defRPr sz="1200">
                <a:solidFill>
                  <a:schemeClr val="dk2"/>
                </a:solidFill>
              </a:defRPr>
            </a:lvl4pPr>
            <a:lvl5pPr lvl="4" algn="r">
              <a:buNone/>
              <a:defRPr sz="1200">
                <a:solidFill>
                  <a:schemeClr val="dk2"/>
                </a:solidFill>
              </a:defRPr>
            </a:lvl5pPr>
            <a:lvl6pPr lvl="5" algn="r">
              <a:buNone/>
              <a:defRPr sz="1200">
                <a:solidFill>
                  <a:schemeClr val="dk2"/>
                </a:solidFill>
              </a:defRPr>
            </a:lvl6pPr>
            <a:lvl7pPr lvl="6" algn="r">
              <a:buNone/>
              <a:defRPr sz="1200">
                <a:solidFill>
                  <a:schemeClr val="dk2"/>
                </a:solidFill>
              </a:defRPr>
            </a:lvl7pPr>
            <a:lvl8pPr lvl="7" algn="r">
              <a:buNone/>
              <a:defRPr sz="1200">
                <a:solidFill>
                  <a:schemeClr val="dk2"/>
                </a:solidFill>
              </a:defRPr>
            </a:lvl8pPr>
            <a:lvl9pPr lvl="8" algn="r">
              <a:buNone/>
              <a:defRPr sz="12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346675" y="1095975"/>
            <a:ext cx="4518000" cy="5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Answer here</a:t>
            </a:r>
            <a:endParaRPr/>
          </a:p>
        </p:txBody>
      </p:sp>
      <p:sp>
        <p:nvSpPr>
          <p:cNvPr id="55" name="Google Shape;55;p13"/>
          <p:cNvSpPr txBox="1"/>
          <p:nvPr/>
        </p:nvSpPr>
        <p:spPr>
          <a:xfrm>
            <a:off x="5296725" y="1147725"/>
            <a:ext cx="4518000" cy="5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Answer here</a:t>
            </a:r>
            <a:endParaRPr dirty="0"/>
          </a:p>
        </p:txBody>
      </p:sp>
      <p:sp>
        <p:nvSpPr>
          <p:cNvPr id="56" name="Google Shape;56;p13"/>
          <p:cNvSpPr txBox="1"/>
          <p:nvPr/>
        </p:nvSpPr>
        <p:spPr>
          <a:xfrm>
            <a:off x="271250" y="7246800"/>
            <a:ext cx="9543600" cy="5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Answer here</a:t>
            </a:r>
            <a:endParaRPr/>
          </a:p>
        </p:txBody>
      </p:sp>
      <p:sp>
        <p:nvSpPr>
          <p:cNvPr id="57" name="Google Shape;57;p13"/>
          <p:cNvSpPr txBox="1"/>
          <p:nvPr/>
        </p:nvSpPr>
        <p:spPr>
          <a:xfrm>
            <a:off x="5411400" y="3029350"/>
            <a:ext cx="2170800" cy="344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Answer here</a:t>
            </a:r>
            <a:endParaRPr/>
          </a:p>
        </p:txBody>
      </p:sp>
      <p:sp>
        <p:nvSpPr>
          <p:cNvPr id="58" name="Google Shape;58;p13"/>
          <p:cNvSpPr txBox="1"/>
          <p:nvPr/>
        </p:nvSpPr>
        <p:spPr>
          <a:xfrm>
            <a:off x="7644050" y="3029350"/>
            <a:ext cx="2170800" cy="344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Answer here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Custom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Hilary Starks</dc:creator>
  <cp:lastModifiedBy>Hilary Starks</cp:lastModifiedBy>
  <cp:revision>1</cp:revision>
  <dcterms:modified xsi:type="dcterms:W3CDTF">2020-10-16T15:39:34Z</dcterms:modified>
</cp:coreProperties>
</file>