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958" y="9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21613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0309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32875" y="2026150"/>
            <a:ext cx="2257800" cy="2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32875" y="4768800"/>
            <a:ext cx="2257800" cy="2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32875" y="7511450"/>
            <a:ext cx="2257800" cy="2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149100" y="2193900"/>
            <a:ext cx="4173900" cy="20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3105600" y="4965825"/>
            <a:ext cx="4260900" cy="19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3105600" y="7679875"/>
            <a:ext cx="4173900" cy="19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2020-10-15T20:37:35Z</dcterms:modified>
</cp:coreProperties>
</file>