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7772400" cy="100584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6" d="100"/>
          <a:sy n="76" d="100"/>
        </p:scale>
        <p:origin x="2958" y="96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2104480" y="685800"/>
            <a:ext cx="2649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732161397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05025" y="685800"/>
            <a:ext cx="2649538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050309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264952" y="1456058"/>
            <a:ext cx="7242600" cy="4014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264945" y="5542289"/>
            <a:ext cx="7242600" cy="1550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264945" y="2163089"/>
            <a:ext cx="7242600" cy="3839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264945" y="6164351"/>
            <a:ext cx="7242600" cy="2543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264945" y="4206107"/>
            <a:ext cx="7242600" cy="164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107540" y="2253729"/>
            <a:ext cx="3399900" cy="6681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264945" y="1086507"/>
            <a:ext cx="2386800" cy="1477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264945" y="2717440"/>
            <a:ext cx="2386800" cy="6217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16713" y="880293"/>
            <a:ext cx="5412600" cy="799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3886200" y="-244"/>
            <a:ext cx="3886200" cy="10058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25675" y="2411542"/>
            <a:ext cx="3438300" cy="2898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25675" y="5481569"/>
            <a:ext cx="3438300" cy="24153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198575" y="1415969"/>
            <a:ext cx="3261300" cy="7226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264945" y="8273124"/>
            <a:ext cx="5099100" cy="11832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264945" y="870271"/>
            <a:ext cx="7242600" cy="1119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264945" y="2253729"/>
            <a:ext cx="7242600" cy="6681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7201589" y="9119180"/>
            <a:ext cx="466500" cy="76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/>
        </p:nvSpPr>
        <p:spPr>
          <a:xfrm>
            <a:off x="332875" y="2026150"/>
            <a:ext cx="2257800" cy="2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5" name="Google Shape;55;p13"/>
          <p:cNvSpPr txBox="1"/>
          <p:nvPr/>
        </p:nvSpPr>
        <p:spPr>
          <a:xfrm>
            <a:off x="332875" y="4768800"/>
            <a:ext cx="2257800" cy="2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6" name="Google Shape;56;p13"/>
          <p:cNvSpPr txBox="1"/>
          <p:nvPr/>
        </p:nvSpPr>
        <p:spPr>
          <a:xfrm>
            <a:off x="332875" y="7511450"/>
            <a:ext cx="2257800" cy="26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7" name="Google Shape;57;p13"/>
          <p:cNvSpPr txBox="1"/>
          <p:nvPr/>
        </p:nvSpPr>
        <p:spPr>
          <a:xfrm>
            <a:off x="3149100" y="2193900"/>
            <a:ext cx="4173900" cy="2090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8" name="Google Shape;58;p13"/>
          <p:cNvSpPr txBox="1"/>
          <p:nvPr/>
        </p:nvSpPr>
        <p:spPr>
          <a:xfrm>
            <a:off x="3105600" y="4965825"/>
            <a:ext cx="4260900" cy="19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  <p:sp>
        <p:nvSpPr>
          <p:cNvPr id="59" name="Google Shape;59;p13"/>
          <p:cNvSpPr txBox="1"/>
          <p:nvPr/>
        </p:nvSpPr>
        <p:spPr>
          <a:xfrm>
            <a:off x="3105600" y="7679875"/>
            <a:ext cx="4173900" cy="1952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Answer here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Hilary Starks</dc:creator>
  <cp:lastModifiedBy>Hilary Starks</cp:lastModifiedBy>
  <cp:revision>1</cp:revision>
  <dcterms:modified xsi:type="dcterms:W3CDTF">2020-10-15T20:37:35Z</dcterms:modified>
</cp:coreProperties>
</file>