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84" y="685800"/>
            <a:ext cx="4437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03335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9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03250" y="4596350"/>
            <a:ext cx="2818200" cy="28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996600" y="4525100"/>
            <a:ext cx="2818200" cy="28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620100" y="4525100"/>
            <a:ext cx="2818200" cy="280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2020-10-15T20:28:16Z</dcterms:modified>
</cp:coreProperties>
</file>