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5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00853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047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3b0cd92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3b0cd92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622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7350" y="3733900"/>
            <a:ext cx="7106100" cy="25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33150" y="7012375"/>
            <a:ext cx="7106100" cy="25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47350" y="3733900"/>
            <a:ext cx="7106100" cy="25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333150" y="7113675"/>
            <a:ext cx="7106100" cy="253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2020-10-16T14:54:47Z</dcterms:modified>
</cp:coreProperties>
</file>