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958" y="96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008539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60479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3b0cd92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3b0cd92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6221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47350" y="3733900"/>
            <a:ext cx="7106100" cy="25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55" name="Google Shape;55;p13"/>
          <p:cNvSpPr txBox="1"/>
          <p:nvPr/>
        </p:nvSpPr>
        <p:spPr>
          <a:xfrm>
            <a:off x="333150" y="7012375"/>
            <a:ext cx="7106100" cy="25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347350" y="3733900"/>
            <a:ext cx="7106100" cy="25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333150" y="7113675"/>
            <a:ext cx="7106100" cy="253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Answer here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Custom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Hilary Starks</dc:creator>
  <cp:lastModifiedBy>Hilary Starks</cp:lastModifiedBy>
  <cp:revision>1</cp:revision>
  <dcterms:modified xsi:type="dcterms:W3CDTF">2020-10-16T14:54:47Z</dcterms:modified>
</cp:coreProperties>
</file>