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675088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28109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a39e617788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a39e617788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4391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48650" y="1345950"/>
            <a:ext cx="6917700" cy="17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535475" y="8871650"/>
            <a:ext cx="27498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4103400" y="8871650"/>
            <a:ext cx="3263100" cy="81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904475" y="7221775"/>
            <a:ext cx="2149200" cy="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970025" y="7613500"/>
            <a:ext cx="2149200" cy="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970025" y="8046713"/>
            <a:ext cx="2149200" cy="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4444325" y="8046713"/>
            <a:ext cx="2149200" cy="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4524350" y="7613500"/>
            <a:ext cx="2149200" cy="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4444325" y="7221775"/>
            <a:ext cx="2149200" cy="31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Custom</PresentationFormat>
  <Paragraphs>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2020-10-15T20:50:18Z</dcterms:modified>
</cp:coreProperties>
</file>