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4"/>
  </p:notesMasterIdLst>
  <p:sldIdLst>
    <p:sldId id="256" r:id="rId2"/>
    <p:sldId id="257" r:id="rId3"/>
  </p:sldIdLst>
  <p:sldSz cx="7772400" cy="100584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3168">
          <p15:clr>
            <a:srgbClr val="A4A3A4"/>
          </p15:clr>
        </p15:guide>
        <p15:guide id="2" pos="244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6" d="100"/>
          <a:sy n="76" d="100"/>
        </p:scale>
        <p:origin x="2958" y="96"/>
      </p:cViewPr>
      <p:guideLst>
        <p:guide orient="horz" pos="3168"/>
        <p:guide pos="244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2104480" y="685800"/>
            <a:ext cx="26496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766750888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05025" y="685800"/>
            <a:ext cx="2649538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3281095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ga39e617788_0_9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05025" y="685800"/>
            <a:ext cx="2649538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ga39e617788_0_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6843914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264952" y="1456058"/>
            <a:ext cx="7242600" cy="4014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264945" y="5542289"/>
            <a:ext cx="7242600" cy="1550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264945" y="2163089"/>
            <a:ext cx="7242600" cy="3839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264945" y="6164351"/>
            <a:ext cx="7242600" cy="2543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264945" y="4206107"/>
            <a:ext cx="7242600" cy="1646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264945" y="2253729"/>
            <a:ext cx="7242600" cy="6681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264945" y="2253729"/>
            <a:ext cx="3399900" cy="6681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107540" y="2253729"/>
            <a:ext cx="3399900" cy="6681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264945" y="1086507"/>
            <a:ext cx="2386800" cy="1477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264945" y="2717440"/>
            <a:ext cx="2386800" cy="6217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16713" y="880293"/>
            <a:ext cx="5412600" cy="799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886200" y="-244"/>
            <a:ext cx="3886200" cy="100584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25675" y="2411542"/>
            <a:ext cx="3438300" cy="2898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25675" y="5481569"/>
            <a:ext cx="3438300" cy="2415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198575" y="1415969"/>
            <a:ext cx="3261300" cy="7226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264945" y="8273124"/>
            <a:ext cx="5099100" cy="1183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264945" y="2253729"/>
            <a:ext cx="7242600" cy="66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/>
        </p:nvSpPr>
        <p:spPr>
          <a:xfrm>
            <a:off x="448650" y="1345950"/>
            <a:ext cx="6917700" cy="17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Answer here</a:t>
            </a:r>
            <a:endParaRPr/>
          </a:p>
        </p:txBody>
      </p:sp>
      <p:sp>
        <p:nvSpPr>
          <p:cNvPr id="55" name="Google Shape;55;p13"/>
          <p:cNvSpPr txBox="1"/>
          <p:nvPr/>
        </p:nvSpPr>
        <p:spPr>
          <a:xfrm>
            <a:off x="535475" y="8871650"/>
            <a:ext cx="2749800" cy="81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Answer here</a:t>
            </a:r>
            <a:endParaRPr/>
          </a:p>
        </p:txBody>
      </p:sp>
      <p:sp>
        <p:nvSpPr>
          <p:cNvPr id="56" name="Google Shape;56;p13"/>
          <p:cNvSpPr txBox="1"/>
          <p:nvPr/>
        </p:nvSpPr>
        <p:spPr>
          <a:xfrm>
            <a:off x="4103400" y="8871650"/>
            <a:ext cx="3263100" cy="81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Answer here</a:t>
            </a:r>
            <a:endParaRPr/>
          </a:p>
        </p:txBody>
      </p:sp>
      <p:sp>
        <p:nvSpPr>
          <p:cNvPr id="57" name="Google Shape;57;p13"/>
          <p:cNvSpPr txBox="1"/>
          <p:nvPr/>
        </p:nvSpPr>
        <p:spPr>
          <a:xfrm>
            <a:off x="904475" y="7221775"/>
            <a:ext cx="2149200" cy="318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Answer here</a:t>
            </a:r>
            <a:endParaRPr/>
          </a:p>
        </p:txBody>
      </p:sp>
      <p:sp>
        <p:nvSpPr>
          <p:cNvPr id="58" name="Google Shape;58;p13"/>
          <p:cNvSpPr txBox="1"/>
          <p:nvPr/>
        </p:nvSpPr>
        <p:spPr>
          <a:xfrm>
            <a:off x="970025" y="7613500"/>
            <a:ext cx="2149200" cy="318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Answer here</a:t>
            </a:r>
            <a:endParaRPr/>
          </a:p>
        </p:txBody>
      </p:sp>
      <p:sp>
        <p:nvSpPr>
          <p:cNvPr id="59" name="Google Shape;59;p13"/>
          <p:cNvSpPr txBox="1"/>
          <p:nvPr/>
        </p:nvSpPr>
        <p:spPr>
          <a:xfrm>
            <a:off x="970025" y="8046713"/>
            <a:ext cx="2149200" cy="318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Answer here</a:t>
            </a:r>
            <a:endParaRPr/>
          </a:p>
        </p:txBody>
      </p:sp>
      <p:sp>
        <p:nvSpPr>
          <p:cNvPr id="60" name="Google Shape;60;p13"/>
          <p:cNvSpPr txBox="1"/>
          <p:nvPr/>
        </p:nvSpPr>
        <p:spPr>
          <a:xfrm>
            <a:off x="4444325" y="8046713"/>
            <a:ext cx="2149200" cy="318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Answer here</a:t>
            </a:r>
            <a:endParaRPr/>
          </a:p>
        </p:txBody>
      </p:sp>
      <p:sp>
        <p:nvSpPr>
          <p:cNvPr id="61" name="Google Shape;61;p13"/>
          <p:cNvSpPr txBox="1"/>
          <p:nvPr/>
        </p:nvSpPr>
        <p:spPr>
          <a:xfrm>
            <a:off x="4524350" y="7613500"/>
            <a:ext cx="2149200" cy="318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Answer here</a:t>
            </a:r>
            <a:endParaRPr/>
          </a:p>
        </p:txBody>
      </p:sp>
      <p:sp>
        <p:nvSpPr>
          <p:cNvPr id="62" name="Google Shape;62;p13"/>
          <p:cNvSpPr txBox="1"/>
          <p:nvPr/>
        </p:nvSpPr>
        <p:spPr>
          <a:xfrm>
            <a:off x="4444325" y="7221775"/>
            <a:ext cx="2149200" cy="318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Answer here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</Words>
  <Application>Microsoft Office PowerPoint</Application>
  <PresentationFormat>Custom</PresentationFormat>
  <Paragraphs>9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4" baseType="lpstr">
      <vt:lpstr>Arial</vt:lpstr>
      <vt:lpstr>Simple Light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Hilary Starks</dc:creator>
  <cp:lastModifiedBy>Hilary Starks</cp:lastModifiedBy>
  <cp:revision>1</cp:revision>
  <dcterms:modified xsi:type="dcterms:W3CDTF">2020-10-15T20:50:18Z</dcterms:modified>
</cp:coreProperties>
</file>