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728" y="9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3626194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6303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35500" y="6318575"/>
            <a:ext cx="9505800" cy="12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2020-10-16T15:44:09Z</dcterms:modified>
</cp:coreProperties>
</file>