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62619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630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5500" y="6318575"/>
            <a:ext cx="95058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2020-10-16T15:44:09Z</dcterms:modified>
</cp:coreProperties>
</file>