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728" y="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602122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1338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01950" y="1207800"/>
            <a:ext cx="9494700" cy="7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 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01950" y="5430925"/>
            <a:ext cx="9494700" cy="18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2020-10-16T15:35:22Z</dcterms:modified>
</cp:coreProperties>
</file>