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958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84536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281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46025" y="5398250"/>
            <a:ext cx="7062600" cy="43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2020-10-15T20:45:25Z</dcterms:modified>
</cp:coreProperties>
</file>