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7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54504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179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1950" y="2029686"/>
            <a:ext cx="4305300" cy="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01950" y="6157825"/>
            <a:ext cx="4305300" cy="14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60725" y="4565650"/>
            <a:ext cx="4305300" cy="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60725" y="3219261"/>
            <a:ext cx="4305300" cy="8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Answer here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2020-10-16T15:42:29Z</dcterms:modified>
</cp:coreProperties>
</file>