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728" y="9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545047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51795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01950" y="2029686"/>
            <a:ext cx="4305300" cy="8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</a:t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301950" y="6157825"/>
            <a:ext cx="4305300" cy="14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360725" y="4565650"/>
            <a:ext cx="4305300" cy="8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</a:t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360725" y="3219261"/>
            <a:ext cx="4305300" cy="8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Answer here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Starks</dc:creator>
  <cp:lastModifiedBy>Hilary Starks</cp:lastModifiedBy>
  <cp:revision>1</cp:revision>
  <dcterms:modified xsi:type="dcterms:W3CDTF">2020-10-16T15:42:29Z</dcterms:modified>
</cp:coreProperties>
</file>